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5" r:id="rId2"/>
    <p:sldMasterId id="2147483648" r:id="rId3"/>
  </p:sldMasterIdLst>
  <p:notesMasterIdLst>
    <p:notesMasterId r:id="rId23"/>
  </p:notesMasterIdLst>
  <p:sldIdLst>
    <p:sldId id="256" r:id="rId4"/>
    <p:sldId id="298" r:id="rId5"/>
    <p:sldId id="299" r:id="rId6"/>
    <p:sldId id="300" r:id="rId7"/>
    <p:sldId id="297" r:id="rId8"/>
    <p:sldId id="285" r:id="rId9"/>
    <p:sldId id="293" r:id="rId10"/>
    <p:sldId id="296" r:id="rId11"/>
    <p:sldId id="295" r:id="rId12"/>
    <p:sldId id="294" r:id="rId13"/>
    <p:sldId id="260" r:id="rId14"/>
    <p:sldId id="259" r:id="rId15"/>
    <p:sldId id="261" r:id="rId16"/>
    <p:sldId id="281" r:id="rId17"/>
    <p:sldId id="3458" r:id="rId18"/>
    <p:sldId id="407" r:id="rId19"/>
    <p:sldId id="3439" r:id="rId20"/>
    <p:sldId id="416" r:id="rId21"/>
    <p:sldId id="341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805" autoAdjust="0"/>
  </p:normalViewPr>
  <p:slideViewPr>
    <p:cSldViewPr snapToGrid="0">
      <p:cViewPr varScale="1">
        <p:scale>
          <a:sx n="100" d="100"/>
          <a:sy n="100" d="100"/>
        </p:scale>
        <p:origin x="9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Clark" userId="c5511da3-33e8-4923-99c1-3ab4353cbd48" providerId="ADAL" clId="{0FDFA6EB-7575-46FC-A8EC-2E0934BA4A17}"/>
    <pc:docChg chg="undo custSel delSld modSld">
      <pc:chgData name="Liz Clark" userId="c5511da3-33e8-4923-99c1-3ab4353cbd48" providerId="ADAL" clId="{0FDFA6EB-7575-46FC-A8EC-2E0934BA4A17}" dt="2023-04-18T00:11:47.305" v="212" actId="2710"/>
      <pc:docMkLst>
        <pc:docMk/>
      </pc:docMkLst>
      <pc:sldChg chg="delSp modSp mod">
        <pc:chgData name="Liz Clark" userId="c5511da3-33e8-4923-99c1-3ab4353cbd48" providerId="ADAL" clId="{0FDFA6EB-7575-46FC-A8EC-2E0934BA4A17}" dt="2023-04-18T00:11:47.305" v="212" actId="2710"/>
        <pc:sldMkLst>
          <pc:docMk/>
          <pc:sldMk cId="3679139098" sldId="256"/>
        </pc:sldMkLst>
        <pc:spChg chg="del mod">
          <ac:chgData name="Liz Clark" userId="c5511da3-33e8-4923-99c1-3ab4353cbd48" providerId="ADAL" clId="{0FDFA6EB-7575-46FC-A8EC-2E0934BA4A17}" dt="2023-04-18T00:05:27.059" v="27" actId="478"/>
          <ac:spMkLst>
            <pc:docMk/>
            <pc:sldMk cId="3679139098" sldId="256"/>
            <ac:spMk id="2" creationId="{8B1639D6-18AE-067F-D978-48653E25F81C}"/>
          </ac:spMkLst>
        </pc:spChg>
        <pc:spChg chg="mod">
          <ac:chgData name="Liz Clark" userId="c5511da3-33e8-4923-99c1-3ab4353cbd48" providerId="ADAL" clId="{0FDFA6EB-7575-46FC-A8EC-2E0934BA4A17}" dt="2023-04-18T00:11:47.305" v="212" actId="2710"/>
          <ac:spMkLst>
            <pc:docMk/>
            <pc:sldMk cId="3679139098" sldId="256"/>
            <ac:spMk id="3" creationId="{C72E900A-1DF5-E21E-87D2-22D4B4244FF6}"/>
          </ac:spMkLst>
        </pc:spChg>
      </pc:sldChg>
      <pc:sldChg chg="del">
        <pc:chgData name="Liz Clark" userId="c5511da3-33e8-4923-99c1-3ab4353cbd48" providerId="ADAL" clId="{0FDFA6EB-7575-46FC-A8EC-2E0934BA4A17}" dt="2023-04-18T00:06:51.655" v="82" actId="47"/>
        <pc:sldMkLst>
          <pc:docMk/>
          <pc:sldMk cId="4264283323" sldId="257"/>
        </pc:sldMkLst>
      </pc:sldChg>
      <pc:sldChg chg="del">
        <pc:chgData name="Liz Clark" userId="c5511da3-33e8-4923-99c1-3ab4353cbd48" providerId="ADAL" clId="{0FDFA6EB-7575-46FC-A8EC-2E0934BA4A17}" dt="2023-04-18T00:08:29.339" v="89" actId="47"/>
        <pc:sldMkLst>
          <pc:docMk/>
          <pc:sldMk cId="3408628618" sldId="258"/>
        </pc:sldMkLst>
      </pc:sldChg>
      <pc:sldChg chg="modSp mod">
        <pc:chgData name="Liz Clark" userId="c5511da3-33e8-4923-99c1-3ab4353cbd48" providerId="ADAL" clId="{0FDFA6EB-7575-46FC-A8EC-2E0934BA4A17}" dt="2023-04-18T00:10:19.270" v="191" actId="207"/>
        <pc:sldMkLst>
          <pc:docMk/>
          <pc:sldMk cId="3306874699" sldId="261"/>
        </pc:sldMkLst>
        <pc:spChg chg="mod">
          <ac:chgData name="Liz Clark" userId="c5511da3-33e8-4923-99c1-3ab4353cbd48" providerId="ADAL" clId="{0FDFA6EB-7575-46FC-A8EC-2E0934BA4A17}" dt="2023-04-18T00:10:19.270" v="191" actId="207"/>
          <ac:spMkLst>
            <pc:docMk/>
            <pc:sldMk cId="3306874699" sldId="261"/>
            <ac:spMk id="3" creationId="{A16B9043-5FC4-468E-FEB0-EE906BD80DBA}"/>
          </ac:spMkLst>
        </pc:spChg>
      </pc:sldChg>
      <pc:sldChg chg="del">
        <pc:chgData name="Liz Clark" userId="c5511da3-33e8-4923-99c1-3ab4353cbd48" providerId="ADAL" clId="{0FDFA6EB-7575-46FC-A8EC-2E0934BA4A17}" dt="2023-04-18T00:04:54.782" v="2" actId="47"/>
        <pc:sldMkLst>
          <pc:docMk/>
          <pc:sldMk cId="2527476752" sldId="273"/>
        </pc:sldMkLst>
      </pc:sldChg>
      <pc:sldChg chg="del">
        <pc:chgData name="Liz Clark" userId="c5511da3-33e8-4923-99c1-3ab4353cbd48" providerId="ADAL" clId="{0FDFA6EB-7575-46FC-A8EC-2E0934BA4A17}" dt="2023-04-18T00:04:58.764" v="4" actId="47"/>
        <pc:sldMkLst>
          <pc:docMk/>
          <pc:sldMk cId="3828492434" sldId="274"/>
        </pc:sldMkLst>
      </pc:sldChg>
      <pc:sldChg chg="del">
        <pc:chgData name="Liz Clark" userId="c5511da3-33e8-4923-99c1-3ab4353cbd48" providerId="ADAL" clId="{0FDFA6EB-7575-46FC-A8EC-2E0934BA4A17}" dt="2023-04-18T00:04:55.996" v="3" actId="47"/>
        <pc:sldMkLst>
          <pc:docMk/>
          <pc:sldMk cId="2232221075" sldId="275"/>
        </pc:sldMkLst>
      </pc:sldChg>
      <pc:sldChg chg="del">
        <pc:chgData name="Liz Clark" userId="c5511da3-33e8-4923-99c1-3ab4353cbd48" providerId="ADAL" clId="{0FDFA6EB-7575-46FC-A8EC-2E0934BA4A17}" dt="2023-04-18T00:04:53.769" v="1" actId="47"/>
        <pc:sldMkLst>
          <pc:docMk/>
          <pc:sldMk cId="1092204632" sldId="276"/>
        </pc:sldMkLst>
      </pc:sldChg>
      <pc:sldChg chg="del">
        <pc:chgData name="Liz Clark" userId="c5511da3-33e8-4923-99c1-3ab4353cbd48" providerId="ADAL" clId="{0FDFA6EB-7575-46FC-A8EC-2E0934BA4A17}" dt="2023-04-18T00:08:55.616" v="105" actId="47"/>
        <pc:sldMkLst>
          <pc:docMk/>
          <pc:sldMk cId="208429444" sldId="280"/>
        </pc:sldMkLst>
      </pc:sldChg>
      <pc:sldChg chg="del">
        <pc:chgData name="Liz Clark" userId="c5511da3-33e8-4923-99c1-3ab4353cbd48" providerId="ADAL" clId="{0FDFA6EB-7575-46FC-A8EC-2E0934BA4A17}" dt="2023-04-18T00:04:36.117" v="0" actId="47"/>
        <pc:sldMkLst>
          <pc:docMk/>
          <pc:sldMk cId="1465248153" sldId="283"/>
        </pc:sldMkLst>
      </pc:sldChg>
      <pc:sldChg chg="del">
        <pc:chgData name="Liz Clark" userId="c5511da3-33e8-4923-99c1-3ab4353cbd48" providerId="ADAL" clId="{0FDFA6EB-7575-46FC-A8EC-2E0934BA4A17}" dt="2023-04-18T00:08:17.793" v="88" actId="47"/>
        <pc:sldMkLst>
          <pc:docMk/>
          <pc:sldMk cId="2434423417" sldId="289"/>
        </pc:sldMkLst>
      </pc:sldChg>
      <pc:sldChg chg="modSp mod">
        <pc:chgData name="Liz Clark" userId="c5511da3-33e8-4923-99c1-3ab4353cbd48" providerId="ADAL" clId="{0FDFA6EB-7575-46FC-A8EC-2E0934BA4A17}" dt="2023-04-18T00:07:22.487" v="86" actId="6549"/>
        <pc:sldMkLst>
          <pc:docMk/>
          <pc:sldMk cId="1138947323" sldId="299"/>
        </pc:sldMkLst>
        <pc:spChg chg="mod">
          <ac:chgData name="Liz Clark" userId="c5511da3-33e8-4923-99c1-3ab4353cbd48" providerId="ADAL" clId="{0FDFA6EB-7575-46FC-A8EC-2E0934BA4A17}" dt="2023-04-18T00:07:22.487" v="86" actId="6549"/>
          <ac:spMkLst>
            <pc:docMk/>
            <pc:sldMk cId="1138947323" sldId="299"/>
            <ac:spMk id="5" creationId="{129E9155-CF16-236D-9022-48F8E4E4D8EC}"/>
          </ac:spMkLst>
        </pc:spChg>
      </pc:sldChg>
      <pc:sldChg chg="modSp mod">
        <pc:chgData name="Liz Clark" userId="c5511da3-33e8-4923-99c1-3ab4353cbd48" providerId="ADAL" clId="{0FDFA6EB-7575-46FC-A8EC-2E0934BA4A17}" dt="2023-04-18T00:07:33.268" v="87" actId="1076"/>
        <pc:sldMkLst>
          <pc:docMk/>
          <pc:sldMk cId="4168481721" sldId="300"/>
        </pc:sldMkLst>
        <pc:spChg chg="mod">
          <ac:chgData name="Liz Clark" userId="c5511da3-33e8-4923-99c1-3ab4353cbd48" providerId="ADAL" clId="{0FDFA6EB-7575-46FC-A8EC-2E0934BA4A17}" dt="2023-04-18T00:07:33.268" v="87" actId="1076"/>
          <ac:spMkLst>
            <pc:docMk/>
            <pc:sldMk cId="4168481721" sldId="300"/>
            <ac:spMk id="3" creationId="{4E8A4BFF-E817-2772-4579-0F0FE33A335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Shared%20drives\Presentation%20Center\Content\Congressional%20composition\Copy%20of%20nj_composition%20of%20congress%20deck%20charts_01042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Democrats</c:v>
                </c:pt>
              </c:strCache>
            </c:strRef>
          </c:tx>
          <c:spPr>
            <a:solidFill>
              <a:srgbClr val="0180E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House</c:v>
                </c:pt>
              </c:strCache>
            </c:strRef>
          </c:cat>
          <c:val>
            <c:numRef>
              <c:f>Sheet1!$B$2</c:f>
              <c:numCache>
                <c:formatCode>General</c:formatCode>
                <c:ptCount val="1"/>
                <c:pt idx="0">
                  <c:v>213</c:v>
                </c:pt>
              </c:numCache>
            </c:numRef>
          </c:val>
          <c:extLst>
            <c:ext xmlns:c16="http://schemas.microsoft.com/office/drawing/2014/chart" uri="{C3380CC4-5D6E-409C-BE32-E72D297353CC}">
              <c16:uniqueId val="{00000000-B0DF-6D4F-B90C-6B469AC5FFF7}"/>
            </c:ext>
          </c:extLst>
        </c:ser>
        <c:ser>
          <c:idx val="1"/>
          <c:order val="1"/>
          <c:tx>
            <c:strRef>
              <c:f>Sheet1!$C$1</c:f>
              <c:strCache>
                <c:ptCount val="1"/>
                <c:pt idx="0">
                  <c:v>Uncalled</c:v>
                </c:pt>
              </c:strCache>
            </c:strRef>
          </c:tx>
          <c:spPr>
            <a:solidFill>
              <a:srgbClr val="D4D4D4"/>
            </a:solidFill>
            <a:ln>
              <a:noFill/>
            </a:ln>
            <a:effectLst/>
          </c:spPr>
          <c:invertIfNegative val="0"/>
          <c:dLbls>
            <c:delete val="1"/>
          </c:dLbls>
          <c:cat>
            <c:strRef>
              <c:f>Sheet1!$A$2</c:f>
              <c:strCache>
                <c:ptCount val="1"/>
                <c:pt idx="0">
                  <c:v>House</c:v>
                </c:pt>
              </c:strCache>
            </c:strRef>
          </c:cat>
          <c:val>
            <c:numRef>
              <c:f>Sheet1!$C$2</c:f>
              <c:numCache>
                <c:formatCode>General</c:formatCode>
                <c:ptCount val="1"/>
                <c:pt idx="0">
                  <c:v>1</c:v>
                </c:pt>
              </c:numCache>
            </c:numRef>
          </c:val>
          <c:extLst>
            <c:ext xmlns:c16="http://schemas.microsoft.com/office/drawing/2014/chart" uri="{C3380CC4-5D6E-409C-BE32-E72D297353CC}">
              <c16:uniqueId val="{00000001-B0DF-6D4F-B90C-6B469AC5FFF7}"/>
            </c:ext>
          </c:extLst>
        </c:ser>
        <c:ser>
          <c:idx val="2"/>
          <c:order val="2"/>
          <c:tx>
            <c:strRef>
              <c:f>Sheet1!$D$1</c:f>
              <c:strCache>
                <c:ptCount val="1"/>
                <c:pt idx="0">
                  <c:v>Independent</c:v>
                </c:pt>
              </c:strCache>
            </c:strRef>
          </c:tx>
          <c:spPr>
            <a:solidFill>
              <a:srgbClr val="FFC000"/>
            </a:solidFill>
            <a:ln>
              <a:noFill/>
            </a:ln>
            <a:effectLst/>
          </c:spPr>
          <c:invertIfNegative val="0"/>
          <c:dLbls>
            <c:delete val="1"/>
          </c:dLbls>
          <c:cat>
            <c:strRef>
              <c:f>Sheet1!$A$2</c:f>
              <c:strCache>
                <c:ptCount val="1"/>
                <c:pt idx="0">
                  <c:v>House</c:v>
                </c:pt>
              </c:strCache>
            </c:strRef>
          </c:cat>
          <c:val>
            <c:numRef>
              <c:f>Sheet1!$D$2</c:f>
              <c:numCache>
                <c:formatCode>General</c:formatCode>
                <c:ptCount val="1"/>
                <c:pt idx="0">
                  <c:v>0</c:v>
                </c:pt>
              </c:numCache>
            </c:numRef>
          </c:val>
          <c:extLst>
            <c:ext xmlns:c16="http://schemas.microsoft.com/office/drawing/2014/chart" uri="{C3380CC4-5D6E-409C-BE32-E72D297353CC}">
              <c16:uniqueId val="{00000002-B0DF-6D4F-B90C-6B469AC5FFF7}"/>
            </c:ext>
          </c:extLst>
        </c:ser>
        <c:ser>
          <c:idx val="3"/>
          <c:order val="3"/>
          <c:tx>
            <c:strRef>
              <c:f>Sheet1!$E$1</c:f>
              <c:strCache>
                <c:ptCount val="1"/>
                <c:pt idx="0">
                  <c:v>Republicans</c:v>
                </c:pt>
              </c:strCache>
            </c:strRef>
          </c:tx>
          <c:spPr>
            <a:solidFill>
              <a:srgbClr val="FF573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House</c:v>
                </c:pt>
              </c:strCache>
            </c:strRef>
          </c:cat>
          <c:val>
            <c:numRef>
              <c:f>Sheet1!$E$2</c:f>
              <c:numCache>
                <c:formatCode>General</c:formatCode>
                <c:ptCount val="1"/>
                <c:pt idx="0">
                  <c:v>222</c:v>
                </c:pt>
              </c:numCache>
            </c:numRef>
          </c:val>
          <c:extLst>
            <c:ext xmlns:c16="http://schemas.microsoft.com/office/drawing/2014/chart" uri="{C3380CC4-5D6E-409C-BE32-E72D297353CC}">
              <c16:uniqueId val="{00000003-B0DF-6D4F-B90C-6B469AC5FFF7}"/>
            </c:ext>
          </c:extLst>
        </c:ser>
        <c:dLbls>
          <c:dLblPos val="ctr"/>
          <c:showLegendKey val="0"/>
          <c:showVal val="1"/>
          <c:showCatName val="0"/>
          <c:showSerName val="0"/>
          <c:showPercent val="0"/>
          <c:showBubbleSize val="0"/>
        </c:dLbls>
        <c:gapWidth val="150"/>
        <c:overlap val="100"/>
        <c:axId val="516390735"/>
        <c:axId val="515902559"/>
      </c:barChart>
      <c:catAx>
        <c:axId val="516390735"/>
        <c:scaling>
          <c:orientation val="minMax"/>
        </c:scaling>
        <c:delete val="1"/>
        <c:axPos val="l"/>
        <c:numFmt formatCode="General" sourceLinked="1"/>
        <c:majorTickMark val="none"/>
        <c:minorTickMark val="none"/>
        <c:tickLblPos val="nextTo"/>
        <c:crossAx val="515902559"/>
        <c:crosses val="autoZero"/>
        <c:auto val="1"/>
        <c:lblAlgn val="ctr"/>
        <c:lblOffset val="100"/>
        <c:noMultiLvlLbl val="0"/>
      </c:catAx>
      <c:valAx>
        <c:axId val="515902559"/>
        <c:scaling>
          <c:orientation val="minMax"/>
        </c:scaling>
        <c:delete val="1"/>
        <c:axPos val="b"/>
        <c:numFmt formatCode="0%" sourceLinked="1"/>
        <c:majorTickMark val="none"/>
        <c:minorTickMark val="none"/>
        <c:tickLblPos val="nextTo"/>
        <c:crossAx val="5163907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Democrats</c:v>
                </c:pt>
              </c:strCache>
            </c:strRef>
          </c:tx>
          <c:spPr>
            <a:solidFill>
              <a:srgbClr val="0180E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Senate</c:v>
                </c:pt>
              </c:strCache>
            </c:strRef>
          </c:cat>
          <c:val>
            <c:numRef>
              <c:f>Sheet1!$B$2</c:f>
              <c:numCache>
                <c:formatCode>General</c:formatCode>
                <c:ptCount val="1"/>
                <c:pt idx="0">
                  <c:v>51</c:v>
                </c:pt>
              </c:numCache>
            </c:numRef>
          </c:val>
          <c:extLst>
            <c:ext xmlns:c16="http://schemas.microsoft.com/office/drawing/2014/chart" uri="{C3380CC4-5D6E-409C-BE32-E72D297353CC}">
              <c16:uniqueId val="{00000000-5C95-B54F-A401-3616FF4CC159}"/>
            </c:ext>
          </c:extLst>
        </c:ser>
        <c:ser>
          <c:idx val="1"/>
          <c:order val="1"/>
          <c:tx>
            <c:strRef>
              <c:f>Sheet1!$C$1</c:f>
              <c:strCache>
                <c:ptCount val="1"/>
                <c:pt idx="0">
                  <c:v>Uncalled</c:v>
                </c:pt>
              </c:strCache>
            </c:strRef>
          </c:tx>
          <c:spPr>
            <a:solidFill>
              <a:srgbClr val="D4D4D4"/>
            </a:solidFill>
            <a:ln>
              <a:noFill/>
            </a:ln>
            <a:effectLst/>
          </c:spPr>
          <c:invertIfNegative val="0"/>
          <c:dLbls>
            <c:delete val="1"/>
          </c:dLbls>
          <c:cat>
            <c:strRef>
              <c:f>Sheet1!$A$2</c:f>
              <c:strCache>
                <c:ptCount val="1"/>
                <c:pt idx="0">
                  <c:v>Senate</c:v>
                </c:pt>
              </c:strCache>
            </c:strRef>
          </c:cat>
          <c:val>
            <c:numRef>
              <c:f>Sheet1!$C$2</c:f>
              <c:numCache>
                <c:formatCode>General</c:formatCode>
                <c:ptCount val="1"/>
                <c:pt idx="0">
                  <c:v>1</c:v>
                </c:pt>
              </c:numCache>
            </c:numRef>
          </c:val>
          <c:extLst>
            <c:ext xmlns:c16="http://schemas.microsoft.com/office/drawing/2014/chart" uri="{C3380CC4-5D6E-409C-BE32-E72D297353CC}">
              <c16:uniqueId val="{00000001-5C95-B54F-A401-3616FF4CC159}"/>
            </c:ext>
          </c:extLst>
        </c:ser>
        <c:ser>
          <c:idx val="2"/>
          <c:order val="2"/>
          <c:tx>
            <c:strRef>
              <c:f>Sheet1!$D$1</c:f>
              <c:strCache>
                <c:ptCount val="1"/>
                <c:pt idx="0">
                  <c:v>Ind</c:v>
                </c:pt>
              </c:strCache>
            </c:strRef>
          </c:tx>
          <c:spPr>
            <a:solidFill>
              <a:srgbClr val="FFC000"/>
            </a:solidFill>
            <a:ln>
              <a:noFill/>
            </a:ln>
            <a:effectLst/>
          </c:spPr>
          <c:invertIfNegative val="0"/>
          <c:dLbls>
            <c:delete val="1"/>
          </c:dLbls>
          <c:cat>
            <c:strRef>
              <c:f>Sheet1!$A$2</c:f>
              <c:strCache>
                <c:ptCount val="1"/>
                <c:pt idx="0">
                  <c:v>Senate</c:v>
                </c:pt>
              </c:strCache>
            </c:strRef>
          </c:cat>
          <c:val>
            <c:numRef>
              <c:f>Sheet1!$D$2</c:f>
              <c:numCache>
                <c:formatCode>General</c:formatCode>
                <c:ptCount val="1"/>
                <c:pt idx="0">
                  <c:v>1</c:v>
                </c:pt>
              </c:numCache>
            </c:numRef>
          </c:val>
          <c:extLst>
            <c:ext xmlns:c16="http://schemas.microsoft.com/office/drawing/2014/chart" uri="{C3380CC4-5D6E-409C-BE32-E72D297353CC}">
              <c16:uniqueId val="{00000002-5C95-B54F-A401-3616FF4CC159}"/>
            </c:ext>
          </c:extLst>
        </c:ser>
        <c:ser>
          <c:idx val="3"/>
          <c:order val="3"/>
          <c:tx>
            <c:strRef>
              <c:f>Sheet1!$E$1</c:f>
              <c:strCache>
                <c:ptCount val="1"/>
                <c:pt idx="0">
                  <c:v>Republicans2</c:v>
                </c:pt>
              </c:strCache>
            </c:strRef>
          </c:tx>
          <c:spPr>
            <a:solidFill>
              <a:srgbClr val="FF573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Senate</c:v>
                </c:pt>
              </c:strCache>
            </c:strRef>
          </c:cat>
          <c:val>
            <c:numRef>
              <c:f>Sheet1!$E$2</c:f>
              <c:numCache>
                <c:formatCode>General</c:formatCode>
                <c:ptCount val="1"/>
                <c:pt idx="0">
                  <c:v>48</c:v>
                </c:pt>
              </c:numCache>
            </c:numRef>
          </c:val>
          <c:extLst>
            <c:ext xmlns:c16="http://schemas.microsoft.com/office/drawing/2014/chart" uri="{C3380CC4-5D6E-409C-BE32-E72D297353CC}">
              <c16:uniqueId val="{00000000-51CA-4788-B553-09330389B3D2}"/>
            </c:ext>
          </c:extLst>
        </c:ser>
        <c:dLbls>
          <c:dLblPos val="ctr"/>
          <c:showLegendKey val="0"/>
          <c:showVal val="1"/>
          <c:showCatName val="0"/>
          <c:showSerName val="0"/>
          <c:showPercent val="0"/>
          <c:showBubbleSize val="0"/>
        </c:dLbls>
        <c:gapWidth val="150"/>
        <c:overlap val="100"/>
        <c:axId val="516390735"/>
        <c:axId val="515902559"/>
      </c:barChart>
      <c:catAx>
        <c:axId val="516390735"/>
        <c:scaling>
          <c:orientation val="minMax"/>
        </c:scaling>
        <c:delete val="1"/>
        <c:axPos val="l"/>
        <c:numFmt formatCode="General" sourceLinked="1"/>
        <c:majorTickMark val="none"/>
        <c:minorTickMark val="none"/>
        <c:tickLblPos val="nextTo"/>
        <c:crossAx val="515902559"/>
        <c:crosses val="autoZero"/>
        <c:auto val="1"/>
        <c:lblAlgn val="ctr"/>
        <c:lblOffset val="100"/>
        <c:noMultiLvlLbl val="0"/>
      </c:catAx>
      <c:valAx>
        <c:axId val="515902559"/>
        <c:scaling>
          <c:orientation val="minMax"/>
        </c:scaling>
        <c:delete val="1"/>
        <c:axPos val="b"/>
        <c:numFmt formatCode="0%" sourceLinked="1"/>
        <c:majorTickMark val="none"/>
        <c:minorTickMark val="none"/>
        <c:tickLblPos val="nextTo"/>
        <c:crossAx val="51639073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ysClr val="windowText" lastClr="000000"/>
                </a:solidFill>
                <a:latin typeface="Arial Black" panose="020B0A04020102020204" pitchFamily="34" charset="0"/>
                <a:ea typeface="+mn-ea"/>
                <a:cs typeface="Arial" panose="020B0604020202020204" pitchFamily="34" charset="0"/>
              </a:defRPr>
            </a:pPr>
            <a:r>
              <a:rPr lang="en-US" sz="1000">
                <a:solidFill>
                  <a:sysClr val="windowText" lastClr="000000"/>
                </a:solidFill>
                <a:latin typeface="Arial Black" panose="020B0A04020102020204" pitchFamily="34" charset="0"/>
                <a:cs typeface="Arial" panose="020B0604020202020204" pitchFamily="34" charset="0"/>
              </a:rPr>
              <a:t>100</a:t>
            </a:r>
            <a:endParaRPr lang="en-US" sz="1000" baseline="0">
              <a:solidFill>
                <a:sysClr val="windowText" lastClr="000000"/>
              </a:solidFill>
              <a:latin typeface="Arial Black" panose="020B0A04020102020204" pitchFamily="34" charset="0"/>
              <a:cs typeface="Arial" panose="020B0604020202020204" pitchFamily="34" charset="0"/>
            </a:endParaRPr>
          </a:p>
          <a:p>
            <a:pPr>
              <a:defRPr sz="1000">
                <a:solidFill>
                  <a:sysClr val="windowText" lastClr="000000"/>
                </a:solidFill>
                <a:latin typeface="Arial Black" panose="020B0A04020102020204" pitchFamily="34" charset="0"/>
                <a:cs typeface="Arial" panose="020B0604020202020204" pitchFamily="34" charset="0"/>
              </a:defRPr>
            </a:pPr>
            <a:r>
              <a:rPr lang="en-US" sz="1000" baseline="0">
                <a:solidFill>
                  <a:sysClr val="windowText" lastClr="000000"/>
                </a:solidFill>
                <a:latin typeface="Arial Black" panose="020B0A04020102020204" pitchFamily="34" charset="0"/>
                <a:cs typeface="Arial" panose="020B0604020202020204" pitchFamily="34" charset="0"/>
              </a:rPr>
              <a:t>Seats</a:t>
            </a:r>
            <a:endParaRPr lang="en-US" sz="1000">
              <a:solidFill>
                <a:sysClr val="windowText" lastClr="000000"/>
              </a:solidFill>
              <a:latin typeface="Arial Black" panose="020B0A04020102020204" pitchFamily="34" charset="0"/>
              <a:cs typeface="Arial" panose="020B0604020202020204" pitchFamily="34" charset="0"/>
            </a:endParaRPr>
          </a:p>
        </c:rich>
      </c:tx>
      <c:layout>
        <c:manualLayout>
          <c:xMode val="edge"/>
          <c:yMode val="edge"/>
          <c:x val="0.42041610578328437"/>
          <c:y val="0.73418477050743924"/>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ysClr val="windowText" lastClr="000000"/>
              </a:solidFill>
              <a:latin typeface="Arial Black" panose="020B0A040201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476190476190476E-2"/>
          <c:y val="4.8726484326604869E-2"/>
          <c:w val="0.94857142857142862"/>
          <c:h val="0.90254703134679026"/>
        </c:manualLayout>
      </c:layout>
      <c:scatterChart>
        <c:scatterStyle val="lineMarker"/>
        <c:varyColors val="0"/>
        <c:ser>
          <c:idx val="0"/>
          <c:order val="0"/>
          <c:tx>
            <c:strRef>
              <c:f>'Senate composition'!$K$2</c:f>
              <c:strCache>
                <c:ptCount val="1"/>
                <c:pt idx="0">
                  <c:v>xDEM</c:v>
                </c:pt>
              </c:strCache>
            </c:strRef>
          </c:tx>
          <c:spPr>
            <a:ln w="25400" cap="rnd">
              <a:noFill/>
              <a:round/>
            </a:ln>
            <a:effectLst/>
          </c:spPr>
          <c:marker>
            <c:symbol val="circle"/>
            <c:size val="8"/>
            <c:spPr>
              <a:solidFill>
                <a:srgbClr val="0380E3"/>
              </a:solidFill>
              <a:ln w="12700">
                <a:noFill/>
              </a:ln>
              <a:effectLst/>
            </c:spPr>
          </c:marker>
          <c:xVal>
            <c:numRef>
              <c:f>'Senate composition'!$K$3:$K$102</c:f>
              <c:numCache>
                <c:formatCode>General</c:formatCode>
                <c:ptCount val="100"/>
                <c:pt idx="0">
                  <c:v>#N/A</c:v>
                </c:pt>
                <c:pt idx="1">
                  <c:v>#N/A</c:v>
                </c:pt>
                <c:pt idx="2">
                  <c:v>#N/A</c:v>
                </c:pt>
                <c:pt idx="3">
                  <c:v>#N/A</c:v>
                </c:pt>
                <c:pt idx="4">
                  <c:v>#N/A</c:v>
                </c:pt>
                <c:pt idx="5">
                  <c:v>#N/A</c:v>
                </c:pt>
                <c:pt idx="6">
                  <c:v>#N/A</c:v>
                </c:pt>
                <c:pt idx="7">
                  <c:v>#N/A</c:v>
                </c:pt>
                <c:pt idx="8">
                  <c:v>-7.316992428735733E-2</c:v>
                </c:pt>
                <c:pt idx="9">
                  <c:v>-0.21631189606246312</c:v>
                </c:pt>
                <c:pt idx="10">
                  <c:v>-0.34999999999999981</c:v>
                </c:pt>
                <c:pt idx="11">
                  <c:v>-0.46839142445120052</c:v>
                </c:pt>
                <c:pt idx="12">
                  <c:v>-0.56631189606246313</c:v>
                </c:pt>
                <c:pt idx="13">
                  <c:v>-0.6394818203498206</c:v>
                </c:pt>
                <c:pt idx="14">
                  <c:v>-0.68470332051366389</c:v>
                </c:pt>
                <c:pt idx="15">
                  <c:v>-0.7</c:v>
                </c:pt>
                <c:pt idx="16">
                  <c:v>#N/A</c:v>
                </c:pt>
                <c:pt idx="17">
                  <c:v>#N/A</c:v>
                </c:pt>
                <c:pt idx="18">
                  <c:v>#N/A</c:v>
                </c:pt>
                <c:pt idx="19">
                  <c:v>#N/A</c:v>
                </c:pt>
                <c:pt idx="20">
                  <c:v>#N/A</c:v>
                </c:pt>
                <c:pt idx="21">
                  <c:v>#N/A</c:v>
                </c:pt>
                <c:pt idx="22">
                  <c:v>#N/A</c:v>
                </c:pt>
                <c:pt idx="23">
                  <c:v>#N/A</c:v>
                </c:pt>
                <c:pt idx="24">
                  <c:v>#N/A</c:v>
                </c:pt>
                <c:pt idx="25">
                  <c:v>-7.381468757064151E-2</c:v>
                </c:pt>
                <c:pt idx="26">
                  <c:v>-0.21893039205766629</c:v>
                </c:pt>
                <c:pt idx="27">
                  <c:v>-0.3565906846212305</c:v>
                </c:pt>
                <c:pt idx="28">
                  <c:v>-0.482107709103405</c:v>
                </c:pt>
                <c:pt idx="29">
                  <c:v>-0.59120713377652745</c:v>
                </c:pt>
                <c:pt idx="30">
                  <c:v>-0.68017370858369131</c:v>
                </c:pt>
                <c:pt idx="31">
                  <c:v>-0.74597778352348454</c:v>
                </c:pt>
                <c:pt idx="32">
                  <c:v>-0.78637847974712149</c:v>
                </c:pt>
                <c:pt idx="33">
                  <c:v>-0.79999999999999993</c:v>
                </c:pt>
                <c:pt idx="34">
                  <c:v>#N/A</c:v>
                </c:pt>
                <c:pt idx="35">
                  <c:v>#N/A</c:v>
                </c:pt>
                <c:pt idx="36">
                  <c:v>#N/A</c:v>
                </c:pt>
                <c:pt idx="37">
                  <c:v>#N/A</c:v>
                </c:pt>
                <c:pt idx="38">
                  <c:v>#N/A</c:v>
                </c:pt>
                <c:pt idx="39">
                  <c:v>#N/A</c:v>
                </c:pt>
                <c:pt idx="40">
                  <c:v>#N/A</c:v>
                </c:pt>
                <c:pt idx="41">
                  <c:v>#N/A</c:v>
                </c:pt>
                <c:pt idx="42">
                  <c:v>#N/A</c:v>
                </c:pt>
                <c:pt idx="43">
                  <c:v>#N/A</c:v>
                </c:pt>
                <c:pt idx="44">
                  <c:v>-7.432141092509903E-2</c:v>
                </c:pt>
                <c:pt idx="45">
                  <c:v>-0.22093693842671899</c:v>
                </c:pt>
                <c:pt idx="46">
                  <c:v>-0.36152588218767229</c:v>
                </c:pt>
                <c:pt idx="47">
                  <c:v>-0.49225334231018397</c:v>
                </c:pt>
                <c:pt idx="48">
                  <c:v>-0.60955341446316669</c:v>
                </c:pt>
                <c:pt idx="49">
                  <c:v>-0.71022645845675403</c:v>
                </c:pt>
                <c:pt idx="50">
                  <c:v>-0.79152637608583998</c:v>
                </c:pt>
                <c:pt idx="51">
                  <c:v>-0.85123551753057103</c:v>
                </c:pt>
                <c:pt idx="52">
                  <c:v>-0.88772517306244991</c:v>
                </c:pt>
                <c:pt idx="53">
                  <c:v>-0.89999999999999991</c:v>
                </c:pt>
                <c:pt idx="54">
                  <c:v>#N/A</c:v>
                </c:pt>
                <c:pt idx="55">
                  <c:v>#N/A</c:v>
                </c:pt>
                <c:pt idx="56">
                  <c:v>#N/A</c:v>
                </c:pt>
                <c:pt idx="57">
                  <c:v>#N/A</c:v>
                </c:pt>
                <c:pt idx="58">
                  <c:v>#N/A</c:v>
                </c:pt>
                <c:pt idx="59">
                  <c:v>#N/A</c:v>
                </c:pt>
                <c:pt idx="60">
                  <c:v>#N/A</c:v>
                </c:pt>
                <c:pt idx="61">
                  <c:v>#N/A</c:v>
                </c:pt>
                <c:pt idx="62">
                  <c:v>#N/A</c:v>
                </c:pt>
                <c:pt idx="63">
                  <c:v>#N/A</c:v>
                </c:pt>
                <c:pt idx="64">
                  <c:v>#N/A</c:v>
                </c:pt>
                <c:pt idx="65">
                  <c:v>-7.473009358642381E-2</c:v>
                </c:pt>
                <c:pt idx="66">
                  <c:v>-0.22252093395631431</c:v>
                </c:pt>
                <c:pt idx="67">
                  <c:v>-0.3653410243663946</c:v>
                </c:pt>
                <c:pt idx="68">
                  <c:v>-0.49999999999999972</c:v>
                </c:pt>
                <c:pt idx="69">
                  <c:v>-0.62348980185873304</c:v>
                </c:pt>
                <c:pt idx="70">
                  <c:v>-0.73305187182982601</c:v>
                </c:pt>
                <c:pt idx="71">
                  <c:v>-0.82623877431599457</c:v>
                </c:pt>
                <c:pt idx="72">
                  <c:v>-0.90096886790241892</c:v>
                </c:pt>
                <c:pt idx="73">
                  <c:v>-0.95557280578614079</c:v>
                </c:pt>
                <c:pt idx="74">
                  <c:v>-0.98883082622512852</c:v>
                </c:pt>
                <c:pt idx="75">
                  <c:v>-0.99999999999999989</c:v>
                </c:pt>
                <c:pt idx="76">
                  <c:v>#N/A</c:v>
                </c:pt>
                <c:pt idx="77">
                  <c:v>#N/A</c:v>
                </c:pt>
                <c:pt idx="78">
                  <c:v>#N/A</c:v>
                </c:pt>
                <c:pt idx="79">
                  <c:v>#N/A</c:v>
                </c:pt>
                <c:pt idx="80">
                  <c:v>#N/A</c:v>
                </c:pt>
                <c:pt idx="81">
                  <c:v>#N/A</c:v>
                </c:pt>
                <c:pt idx="82">
                  <c:v>#N/A</c:v>
                </c:pt>
                <c:pt idx="83">
                  <c:v>#N/A</c:v>
                </c:pt>
                <c:pt idx="84">
                  <c:v>#N/A</c:v>
                </c:pt>
                <c:pt idx="85">
                  <c:v>#N/A</c:v>
                </c:pt>
                <c:pt idx="86">
                  <c:v>#N/A</c:v>
                </c:pt>
                <c:pt idx="87">
                  <c:v>7.5066654701138338E-2</c:v>
                </c:pt>
                <c:pt idx="88">
                  <c:v>-7.5066654701137964E-2</c:v>
                </c:pt>
                <c:pt idx="89">
                  <c:v>-0.22380161435789697</c:v>
                </c:pt>
                <c:pt idx="90">
                  <c:v>-0.36836757338808451</c:v>
                </c:pt>
                <c:pt idx="91">
                  <c:v>-0.50607154150426681</c:v>
                </c:pt>
                <c:pt idx="92">
                  <c:v>-0.63434835432635328</c:v>
                </c:pt>
                <c:pt idx="93">
                  <c:v>-0.75080845754051884</c:v>
                </c:pt>
                <c:pt idx="94">
                  <c:v>-0.85328241977486152</c:v>
                </c:pt>
                <c:pt idx="95">
                  <c:v>-0.93986134500113705</c:v>
                </c:pt>
                <c:pt idx="96">
                  <c:v>-1.008932431655998</c:v>
                </c:pt>
                <c:pt idx="97">
                  <c:v>-1.0592090160825791</c:v>
                </c:pt>
                <c:pt idx="98">
                  <c:v>-1.0897545406399638</c:v>
                </c:pt>
                <c:pt idx="99">
                  <c:v>#N/A</c:v>
                </c:pt>
              </c:numCache>
            </c:numRef>
          </c:xVal>
          <c:yVal>
            <c:numRef>
              <c:f>'Senate composition'!$L$3:$L$102</c:f>
              <c:numCache>
                <c:formatCode>General</c:formatCode>
                <c:ptCount val="100"/>
                <c:pt idx="0">
                  <c:v>#N/A</c:v>
                </c:pt>
                <c:pt idx="1">
                  <c:v>#N/A</c:v>
                </c:pt>
                <c:pt idx="2">
                  <c:v>#N/A</c:v>
                </c:pt>
                <c:pt idx="3">
                  <c:v>#N/A</c:v>
                </c:pt>
                <c:pt idx="4">
                  <c:v>#N/A</c:v>
                </c:pt>
                <c:pt idx="5">
                  <c:v>#N/A</c:v>
                </c:pt>
                <c:pt idx="6">
                  <c:v>#N/A</c:v>
                </c:pt>
                <c:pt idx="7">
                  <c:v>#N/A</c:v>
                </c:pt>
                <c:pt idx="8">
                  <c:v>0.6961653267577913</c:v>
                </c:pt>
                <c:pt idx="9">
                  <c:v>0.66573956140660751</c:v>
                </c:pt>
                <c:pt idx="10">
                  <c:v>0.60621778264910708</c:v>
                </c:pt>
                <c:pt idx="11">
                  <c:v>0.52020137783417608</c:v>
                </c:pt>
                <c:pt idx="12">
                  <c:v>0.41144967660473125</c:v>
                </c:pt>
                <c:pt idx="13">
                  <c:v>0.28471565015306</c:v>
                </c:pt>
                <c:pt idx="14">
                  <c:v>0.14553818357243151</c:v>
                </c:pt>
                <c:pt idx="15">
                  <c:v>8.5760391843603401E-17</c:v>
                </c:pt>
                <c:pt idx="16">
                  <c:v>#N/A</c:v>
                </c:pt>
                <c:pt idx="17">
                  <c:v>#N/A</c:v>
                </c:pt>
                <c:pt idx="18">
                  <c:v>#N/A</c:v>
                </c:pt>
                <c:pt idx="19">
                  <c:v>#N/A</c:v>
                </c:pt>
                <c:pt idx="20">
                  <c:v>#N/A</c:v>
                </c:pt>
                <c:pt idx="21">
                  <c:v>#N/A</c:v>
                </c:pt>
                <c:pt idx="22">
                  <c:v>#N/A</c:v>
                </c:pt>
                <c:pt idx="23">
                  <c:v>#N/A</c:v>
                </c:pt>
                <c:pt idx="24">
                  <c:v>#N/A</c:v>
                </c:pt>
                <c:pt idx="25">
                  <c:v>0.79658734103602757</c:v>
                </c:pt>
                <c:pt idx="26">
                  <c:v>0.76946051453825515</c:v>
                </c:pt>
                <c:pt idx="27">
                  <c:v>0.71613063308404978</c:v>
                </c:pt>
                <c:pt idx="28">
                  <c:v>0.63841378182419162</c:v>
                </c:pt>
                <c:pt idx="29">
                  <c:v>0.53895651491724561</c:v>
                </c:pt>
                <c:pt idx="30">
                  <c:v>0.42114573030188457</c:v>
                </c:pt>
                <c:pt idx="31">
                  <c:v>0.28899333294972229</c:v>
                </c:pt>
                <c:pt idx="32">
                  <c:v>0.14699961425325592</c:v>
                </c:pt>
                <c:pt idx="33">
                  <c:v>-6.1253085936741053E-16</c:v>
                </c:pt>
                <c:pt idx="34">
                  <c:v>#N/A</c:v>
                </c:pt>
                <c:pt idx="35">
                  <c:v>#N/A</c:v>
                </c:pt>
                <c:pt idx="36">
                  <c:v>#N/A</c:v>
                </c:pt>
                <c:pt idx="37">
                  <c:v>#N/A</c:v>
                </c:pt>
                <c:pt idx="38">
                  <c:v>#N/A</c:v>
                </c:pt>
                <c:pt idx="39">
                  <c:v>#N/A</c:v>
                </c:pt>
                <c:pt idx="40">
                  <c:v>#N/A</c:v>
                </c:pt>
                <c:pt idx="41">
                  <c:v>#N/A</c:v>
                </c:pt>
                <c:pt idx="42">
                  <c:v>#N/A</c:v>
                </c:pt>
                <c:pt idx="43">
                  <c:v>#N/A</c:v>
                </c:pt>
                <c:pt idx="44">
                  <c:v>0.89692604370600282</c:v>
                </c:pt>
                <c:pt idx="45">
                  <c:v>0.8724602393453974</c:v>
                </c:pt>
                <c:pt idx="46">
                  <c:v>0.82419599398955168</c:v>
                </c:pt>
                <c:pt idx="47">
                  <c:v>0.75344983043627567</c:v>
                </c:pt>
                <c:pt idx="48">
                  <c:v>0.66215151960581853</c:v>
                </c:pt>
                <c:pt idx="49">
                  <c:v>0.55279144142070114</c:v>
                </c:pt>
                <c:pt idx="50">
                  <c:v>0.42835265373336628</c:v>
                </c:pt>
                <c:pt idx="51">
                  <c:v>0.29222952228421561</c:v>
                </c:pt>
                <c:pt idx="52">
                  <c:v>0.14813513125266142</c:v>
                </c:pt>
                <c:pt idx="53">
                  <c:v>9.0962393867188843E-16</c:v>
                </c:pt>
                <c:pt idx="54">
                  <c:v>#N/A</c:v>
                </c:pt>
                <c:pt idx="55">
                  <c:v>#N/A</c:v>
                </c:pt>
                <c:pt idx="56">
                  <c:v>#N/A</c:v>
                </c:pt>
                <c:pt idx="57">
                  <c:v>#N/A</c:v>
                </c:pt>
                <c:pt idx="58">
                  <c:v>#N/A</c:v>
                </c:pt>
                <c:pt idx="59">
                  <c:v>#N/A</c:v>
                </c:pt>
                <c:pt idx="60">
                  <c:v>#N/A</c:v>
                </c:pt>
                <c:pt idx="61">
                  <c:v>#N/A</c:v>
                </c:pt>
                <c:pt idx="62">
                  <c:v>#N/A</c:v>
                </c:pt>
                <c:pt idx="63">
                  <c:v>#N/A</c:v>
                </c:pt>
                <c:pt idx="64">
                  <c:v>#N/A</c:v>
                </c:pt>
                <c:pt idx="65">
                  <c:v>0.99720379718118002</c:v>
                </c:pt>
                <c:pt idx="66">
                  <c:v>0.97492791218182351</c:v>
                </c:pt>
                <c:pt idx="67">
                  <c:v>0.93087374864420425</c:v>
                </c:pt>
                <c:pt idx="68">
                  <c:v>0.8660254037844386</c:v>
                </c:pt>
                <c:pt idx="69">
                  <c:v>0.78183148246803003</c:v>
                </c:pt>
                <c:pt idx="70">
                  <c:v>0.68017273777091958</c:v>
                </c:pt>
                <c:pt idx="71">
                  <c:v>0.56332005806362218</c:v>
                </c:pt>
                <c:pt idx="72">
                  <c:v>0.43388373911755818</c:v>
                </c:pt>
                <c:pt idx="73">
                  <c:v>0.29475517441090371</c:v>
                </c:pt>
                <c:pt idx="74">
                  <c:v>0.1490422661761738</c:v>
                </c:pt>
                <c:pt idx="75">
                  <c:v>-7.6566357420926313E-16</c:v>
                </c:pt>
                <c:pt idx="76">
                  <c:v>#N/A</c:v>
                </c:pt>
                <c:pt idx="77">
                  <c:v>#N/A</c:v>
                </c:pt>
                <c:pt idx="78">
                  <c:v>#N/A</c:v>
                </c:pt>
                <c:pt idx="79">
                  <c:v>#N/A</c:v>
                </c:pt>
                <c:pt idx="80">
                  <c:v>#N/A</c:v>
                </c:pt>
                <c:pt idx="81">
                  <c:v>#N/A</c:v>
                </c:pt>
                <c:pt idx="82">
                  <c:v>#N/A</c:v>
                </c:pt>
                <c:pt idx="83">
                  <c:v>#N/A</c:v>
                </c:pt>
                <c:pt idx="84">
                  <c:v>#N/A</c:v>
                </c:pt>
                <c:pt idx="85">
                  <c:v>#N/A</c:v>
                </c:pt>
                <c:pt idx="86">
                  <c:v>#N/A</c:v>
                </c:pt>
                <c:pt idx="87">
                  <c:v>1.0974356461095929</c:v>
                </c:pt>
                <c:pt idx="88">
                  <c:v>1.0974356461095929</c:v>
                </c:pt>
                <c:pt idx="89">
                  <c:v>1.0769924964505551</c:v>
                </c:pt>
                <c:pt idx="90">
                  <c:v>1.0364870143307026</c:v>
                </c:pt>
                <c:pt idx="91">
                  <c:v>0.97667374024261289</c:v>
                </c:pt>
                <c:pt idx="92">
                  <c:v>0.89866688231148639</c:v>
                </c:pt>
                <c:pt idx="93">
                  <c:v>0.80391956070593695</c:v>
                </c:pt>
                <c:pt idx="94">
                  <c:v>0.69419673875865817</c:v>
                </c:pt>
                <c:pt idx="95">
                  <c:v>0.57154234503897716</c:v>
                </c:pt>
                <c:pt idx="96">
                  <c:v>0.43824119883086593</c:v>
                </c:pt>
                <c:pt idx="97">
                  <c:v>0.29677644827272665</c:v>
                </c:pt>
                <c:pt idx="98">
                  <c:v>0.1497833140058708</c:v>
                </c:pt>
                <c:pt idx="99">
                  <c:v>#N/A</c:v>
                </c:pt>
              </c:numCache>
            </c:numRef>
          </c:yVal>
          <c:smooth val="0"/>
          <c:extLst>
            <c:ext xmlns:c16="http://schemas.microsoft.com/office/drawing/2014/chart" uri="{C3380CC4-5D6E-409C-BE32-E72D297353CC}">
              <c16:uniqueId val="{00000000-124F-4266-906E-CDF86EE60459}"/>
            </c:ext>
          </c:extLst>
        </c:ser>
        <c:ser>
          <c:idx val="1"/>
          <c:order val="1"/>
          <c:tx>
            <c:strRef>
              <c:f>'Senate composition'!$M$2</c:f>
              <c:strCache>
                <c:ptCount val="1"/>
                <c:pt idx="0">
                  <c:v>xREP</c:v>
                </c:pt>
              </c:strCache>
            </c:strRef>
          </c:tx>
          <c:spPr>
            <a:ln w="25400" cap="rnd">
              <a:noFill/>
              <a:round/>
            </a:ln>
            <a:effectLst/>
          </c:spPr>
          <c:marker>
            <c:symbol val="circle"/>
            <c:size val="8"/>
            <c:spPr>
              <a:solidFill>
                <a:srgbClr val="FF5739"/>
              </a:solidFill>
              <a:ln w="44450">
                <a:noFill/>
              </a:ln>
              <a:effectLst/>
            </c:spPr>
          </c:marker>
          <c:dPt>
            <c:idx val="7"/>
            <c:marker>
              <c:symbol val="circle"/>
              <c:size val="8"/>
              <c:spPr>
                <a:solidFill>
                  <a:schemeClr val="accent3"/>
                </a:solidFill>
                <a:ln w="44450">
                  <a:noFill/>
                </a:ln>
                <a:effectLst/>
              </c:spPr>
            </c:marker>
            <c:bubble3D val="0"/>
            <c:extLst>
              <c:ext xmlns:c16="http://schemas.microsoft.com/office/drawing/2014/chart" uri="{C3380CC4-5D6E-409C-BE32-E72D297353CC}">
                <c16:uniqueId val="{00000008-124F-4266-906E-CDF86EE60459}"/>
              </c:ext>
            </c:extLst>
          </c:dPt>
          <c:xVal>
            <c:numRef>
              <c:f>'Senate composition'!$M$3:$M$102</c:f>
              <c:numCache>
                <c:formatCode>General</c:formatCode>
                <c:ptCount val="100"/>
                <c:pt idx="0">
                  <c:v>0.7</c:v>
                </c:pt>
                <c:pt idx="1">
                  <c:v>0.68470332051366389</c:v>
                </c:pt>
                <c:pt idx="2">
                  <c:v>0.6394818203498206</c:v>
                </c:pt>
                <c:pt idx="3">
                  <c:v>0.56631189606246313</c:v>
                </c:pt>
                <c:pt idx="4">
                  <c:v>0.46839142445120074</c:v>
                </c:pt>
                <c:pt idx="5">
                  <c:v>0.35000000000000003</c:v>
                </c:pt>
                <c:pt idx="6">
                  <c:v>0.2163118960624632</c:v>
                </c:pt>
                <c:pt idx="7">
                  <c:v>7.3169924287357413E-2</c:v>
                </c:pt>
                <c:pt idx="8">
                  <c:v>#N/A</c:v>
                </c:pt>
                <c:pt idx="9">
                  <c:v>#N/A</c:v>
                </c:pt>
                <c:pt idx="10">
                  <c:v>#N/A</c:v>
                </c:pt>
                <c:pt idx="11">
                  <c:v>#N/A</c:v>
                </c:pt>
                <c:pt idx="12">
                  <c:v>#N/A</c:v>
                </c:pt>
                <c:pt idx="13">
                  <c:v>#N/A</c:v>
                </c:pt>
                <c:pt idx="14">
                  <c:v>#N/A</c:v>
                </c:pt>
                <c:pt idx="15">
                  <c:v>#N/A</c:v>
                </c:pt>
                <c:pt idx="16">
                  <c:v>0.79999999999999993</c:v>
                </c:pt>
                <c:pt idx="17">
                  <c:v>0.78637847974712138</c:v>
                </c:pt>
                <c:pt idx="18">
                  <c:v>0.74597778352348454</c:v>
                </c:pt>
                <c:pt idx="19">
                  <c:v>0.68017370858369131</c:v>
                </c:pt>
                <c:pt idx="20">
                  <c:v>0.59120713377652723</c:v>
                </c:pt>
                <c:pt idx="21">
                  <c:v>0.48210770910340517</c:v>
                </c:pt>
                <c:pt idx="22">
                  <c:v>0.35659068462123061</c:v>
                </c:pt>
                <c:pt idx="23">
                  <c:v>0.21893039205766637</c:v>
                </c:pt>
                <c:pt idx="24">
                  <c:v>7.3814687570641607E-2</c:v>
                </c:pt>
                <c:pt idx="25">
                  <c:v>#N/A</c:v>
                </c:pt>
                <c:pt idx="26">
                  <c:v>#N/A</c:v>
                </c:pt>
                <c:pt idx="27">
                  <c:v>#N/A</c:v>
                </c:pt>
                <c:pt idx="28">
                  <c:v>#N/A</c:v>
                </c:pt>
                <c:pt idx="29">
                  <c:v>#N/A</c:v>
                </c:pt>
                <c:pt idx="30">
                  <c:v>#N/A</c:v>
                </c:pt>
                <c:pt idx="31">
                  <c:v>#N/A</c:v>
                </c:pt>
                <c:pt idx="32">
                  <c:v>#N/A</c:v>
                </c:pt>
                <c:pt idx="33">
                  <c:v>#N/A</c:v>
                </c:pt>
                <c:pt idx="34">
                  <c:v>0.89999999999999991</c:v>
                </c:pt>
                <c:pt idx="35">
                  <c:v>0.88772517306245002</c:v>
                </c:pt>
                <c:pt idx="36">
                  <c:v>0.85123551753057114</c:v>
                </c:pt>
                <c:pt idx="37">
                  <c:v>0.79152637608584009</c:v>
                </c:pt>
                <c:pt idx="38">
                  <c:v>0.71022645845675414</c:v>
                </c:pt>
                <c:pt idx="39">
                  <c:v>0.60955341446316691</c:v>
                </c:pt>
                <c:pt idx="40">
                  <c:v>0.49225334231018431</c:v>
                </c:pt>
                <c:pt idx="41">
                  <c:v>0.36152588218767256</c:v>
                </c:pt>
                <c:pt idx="42">
                  <c:v>0.2209369384267193</c:v>
                </c:pt>
                <c:pt idx="43">
                  <c:v>7.4321410925099141E-2</c:v>
                </c:pt>
                <c:pt idx="44">
                  <c:v>#N/A</c:v>
                </c:pt>
                <c:pt idx="45">
                  <c:v>#N/A</c:v>
                </c:pt>
                <c:pt idx="46">
                  <c:v>#N/A</c:v>
                </c:pt>
                <c:pt idx="47">
                  <c:v>#N/A</c:v>
                </c:pt>
                <c:pt idx="48">
                  <c:v>#N/A</c:v>
                </c:pt>
                <c:pt idx="49">
                  <c:v>#N/A</c:v>
                </c:pt>
                <c:pt idx="50">
                  <c:v>#N/A</c:v>
                </c:pt>
                <c:pt idx="51">
                  <c:v>#N/A</c:v>
                </c:pt>
                <c:pt idx="52">
                  <c:v>#N/A</c:v>
                </c:pt>
                <c:pt idx="53">
                  <c:v>#N/A</c:v>
                </c:pt>
                <c:pt idx="54">
                  <c:v>0.99999999999999989</c:v>
                </c:pt>
                <c:pt idx="55">
                  <c:v>0.98883082622512841</c:v>
                </c:pt>
                <c:pt idx="56">
                  <c:v>0.95557280578614068</c:v>
                </c:pt>
                <c:pt idx="57">
                  <c:v>0.90096886790241903</c:v>
                </c:pt>
                <c:pt idx="58">
                  <c:v>0.8262387743159948</c:v>
                </c:pt>
                <c:pt idx="59">
                  <c:v>0.73305187182982623</c:v>
                </c:pt>
                <c:pt idx="60">
                  <c:v>0.62348980185873348</c:v>
                </c:pt>
                <c:pt idx="61">
                  <c:v>0.5</c:v>
                </c:pt>
                <c:pt idx="62">
                  <c:v>0.36534102436639515</c:v>
                </c:pt>
                <c:pt idx="63">
                  <c:v>0.22252093395631442</c:v>
                </c:pt>
                <c:pt idx="64">
                  <c:v>7.4730093586424379E-2</c:v>
                </c:pt>
                <c:pt idx="65">
                  <c:v>#N/A</c:v>
                </c:pt>
                <c:pt idx="66">
                  <c:v>#N/A</c:v>
                </c:pt>
                <c:pt idx="67">
                  <c:v>#N/A</c:v>
                </c:pt>
                <c:pt idx="68">
                  <c:v>#N/A</c:v>
                </c:pt>
                <c:pt idx="69">
                  <c:v>#N/A</c:v>
                </c:pt>
                <c:pt idx="70">
                  <c:v>#N/A</c:v>
                </c:pt>
                <c:pt idx="71">
                  <c:v>#N/A</c:v>
                </c:pt>
                <c:pt idx="72">
                  <c:v>#N/A</c:v>
                </c:pt>
                <c:pt idx="73">
                  <c:v>#N/A</c:v>
                </c:pt>
                <c:pt idx="74">
                  <c:v>#N/A</c:v>
                </c:pt>
                <c:pt idx="75">
                  <c:v>#N/A</c:v>
                </c:pt>
                <c:pt idx="76">
                  <c:v>1.0999999999999999</c:v>
                </c:pt>
                <c:pt idx="77">
                  <c:v>1.0897545406399638</c:v>
                </c:pt>
                <c:pt idx="78">
                  <c:v>1.0592090160825791</c:v>
                </c:pt>
                <c:pt idx="79">
                  <c:v>1.0089324316559982</c:v>
                </c:pt>
                <c:pt idx="80">
                  <c:v>0.93986134500113727</c:v>
                </c:pt>
                <c:pt idx="81">
                  <c:v>0.85328241977486174</c:v>
                </c:pt>
                <c:pt idx="82">
                  <c:v>0.75080845754051939</c:v>
                </c:pt>
                <c:pt idx="83">
                  <c:v>0.63434835432635384</c:v>
                </c:pt>
                <c:pt idx="84">
                  <c:v>0.50607154150426714</c:v>
                </c:pt>
                <c:pt idx="85">
                  <c:v>0.36836757338808462</c:v>
                </c:pt>
                <c:pt idx="86">
                  <c:v>0.22380161435789733</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numCache>
            </c:numRef>
          </c:xVal>
          <c:yVal>
            <c:numRef>
              <c:f>'Senate composition'!$N$3:$N$102</c:f>
              <c:numCache>
                <c:formatCode>General</c:formatCode>
                <c:ptCount val="100"/>
                <c:pt idx="0">
                  <c:v>0</c:v>
                </c:pt>
                <c:pt idx="1">
                  <c:v>0.14553818357243151</c:v>
                </c:pt>
                <c:pt idx="2">
                  <c:v>0.28471565015306011</c:v>
                </c:pt>
                <c:pt idx="3">
                  <c:v>0.4114496766047312</c:v>
                </c:pt>
                <c:pt idx="4">
                  <c:v>0.52020137783417586</c:v>
                </c:pt>
                <c:pt idx="5">
                  <c:v>0.60621778264910697</c:v>
                </c:pt>
                <c:pt idx="6">
                  <c:v>0.66573956140660739</c:v>
                </c:pt>
                <c:pt idx="7">
                  <c:v>0.6961653267577913</c:v>
                </c:pt>
                <c:pt idx="8">
                  <c:v>#N/A</c:v>
                </c:pt>
                <c:pt idx="9">
                  <c:v>#N/A</c:v>
                </c:pt>
                <c:pt idx="10">
                  <c:v>#N/A</c:v>
                </c:pt>
                <c:pt idx="11">
                  <c:v>#N/A</c:v>
                </c:pt>
                <c:pt idx="12">
                  <c:v>#N/A</c:v>
                </c:pt>
                <c:pt idx="13">
                  <c:v>#N/A</c:v>
                </c:pt>
                <c:pt idx="14">
                  <c:v>#N/A</c:v>
                </c:pt>
                <c:pt idx="15">
                  <c:v>#N/A</c:v>
                </c:pt>
                <c:pt idx="16">
                  <c:v>0</c:v>
                </c:pt>
                <c:pt idx="17">
                  <c:v>0.14699961425325625</c:v>
                </c:pt>
                <c:pt idx="18">
                  <c:v>0.28899333294972229</c:v>
                </c:pt>
                <c:pt idx="19">
                  <c:v>0.42114573030188457</c:v>
                </c:pt>
                <c:pt idx="20">
                  <c:v>0.53895651491724572</c:v>
                </c:pt>
                <c:pt idx="21">
                  <c:v>0.63841378182419151</c:v>
                </c:pt>
                <c:pt idx="22">
                  <c:v>0.71613063308404978</c:v>
                </c:pt>
                <c:pt idx="23">
                  <c:v>0.76946051453825515</c:v>
                </c:pt>
                <c:pt idx="24">
                  <c:v>0.79658734103602746</c:v>
                </c:pt>
                <c:pt idx="25">
                  <c:v>#N/A</c:v>
                </c:pt>
                <c:pt idx="26">
                  <c:v>#N/A</c:v>
                </c:pt>
                <c:pt idx="27">
                  <c:v>#N/A</c:v>
                </c:pt>
                <c:pt idx="28">
                  <c:v>#N/A</c:v>
                </c:pt>
                <c:pt idx="29">
                  <c:v>#N/A</c:v>
                </c:pt>
                <c:pt idx="30">
                  <c:v>#N/A</c:v>
                </c:pt>
                <c:pt idx="31">
                  <c:v>#N/A</c:v>
                </c:pt>
                <c:pt idx="32">
                  <c:v>#N/A</c:v>
                </c:pt>
                <c:pt idx="33">
                  <c:v>#N/A</c:v>
                </c:pt>
                <c:pt idx="34">
                  <c:v>0</c:v>
                </c:pt>
                <c:pt idx="35">
                  <c:v>0.14813513125266048</c:v>
                </c:pt>
                <c:pt idx="36">
                  <c:v>0.29222952228421506</c:v>
                </c:pt>
                <c:pt idx="37">
                  <c:v>0.42835265373336612</c:v>
                </c:pt>
                <c:pt idx="38">
                  <c:v>0.55279144142070102</c:v>
                </c:pt>
                <c:pt idx="39">
                  <c:v>0.66215151960581842</c:v>
                </c:pt>
                <c:pt idx="40">
                  <c:v>0.75344983043627567</c:v>
                </c:pt>
                <c:pt idx="41">
                  <c:v>0.82419599398955157</c:v>
                </c:pt>
                <c:pt idx="42">
                  <c:v>0.87246023934539729</c:v>
                </c:pt>
                <c:pt idx="43">
                  <c:v>0.89692604370600282</c:v>
                </c:pt>
                <c:pt idx="44">
                  <c:v>#N/A</c:v>
                </c:pt>
                <c:pt idx="45">
                  <c:v>#N/A</c:v>
                </c:pt>
                <c:pt idx="46">
                  <c:v>#N/A</c:v>
                </c:pt>
                <c:pt idx="47">
                  <c:v>#N/A</c:v>
                </c:pt>
                <c:pt idx="48">
                  <c:v>#N/A</c:v>
                </c:pt>
                <c:pt idx="49">
                  <c:v>#N/A</c:v>
                </c:pt>
                <c:pt idx="50">
                  <c:v>#N/A</c:v>
                </c:pt>
                <c:pt idx="51">
                  <c:v>#N/A</c:v>
                </c:pt>
                <c:pt idx="52">
                  <c:v>#N/A</c:v>
                </c:pt>
                <c:pt idx="53">
                  <c:v>#N/A</c:v>
                </c:pt>
                <c:pt idx="54">
                  <c:v>0</c:v>
                </c:pt>
                <c:pt idx="55">
                  <c:v>0.14904226617617439</c:v>
                </c:pt>
                <c:pt idx="56">
                  <c:v>0.2947551744109041</c:v>
                </c:pt>
                <c:pt idx="57">
                  <c:v>0.43388373911755806</c:v>
                </c:pt>
                <c:pt idx="58">
                  <c:v>0.56332005806362184</c:v>
                </c:pt>
                <c:pt idx="59">
                  <c:v>0.68017273777091924</c:v>
                </c:pt>
                <c:pt idx="60">
                  <c:v>0.78183148246802969</c:v>
                </c:pt>
                <c:pt idx="61">
                  <c:v>0.86602540378443849</c:v>
                </c:pt>
                <c:pt idx="62">
                  <c:v>0.93087374864420402</c:v>
                </c:pt>
                <c:pt idx="63">
                  <c:v>0.97492791218182351</c:v>
                </c:pt>
                <c:pt idx="64">
                  <c:v>0.99720379718118002</c:v>
                </c:pt>
                <c:pt idx="65">
                  <c:v>#N/A</c:v>
                </c:pt>
                <c:pt idx="66">
                  <c:v>#N/A</c:v>
                </c:pt>
                <c:pt idx="67">
                  <c:v>#N/A</c:v>
                </c:pt>
                <c:pt idx="68">
                  <c:v>#N/A</c:v>
                </c:pt>
                <c:pt idx="69">
                  <c:v>#N/A</c:v>
                </c:pt>
                <c:pt idx="70">
                  <c:v>#N/A</c:v>
                </c:pt>
                <c:pt idx="71">
                  <c:v>#N/A</c:v>
                </c:pt>
                <c:pt idx="72">
                  <c:v>#N/A</c:v>
                </c:pt>
                <c:pt idx="73">
                  <c:v>#N/A</c:v>
                </c:pt>
                <c:pt idx="74">
                  <c:v>#N/A</c:v>
                </c:pt>
                <c:pt idx="75">
                  <c:v>#N/A</c:v>
                </c:pt>
                <c:pt idx="76">
                  <c:v>0</c:v>
                </c:pt>
                <c:pt idx="77">
                  <c:v>0.14978331400587125</c:v>
                </c:pt>
                <c:pt idx="78">
                  <c:v>0.29677644827272665</c:v>
                </c:pt>
                <c:pt idx="79">
                  <c:v>0.43824119883086554</c:v>
                </c:pt>
                <c:pt idx="80">
                  <c:v>0.57154234503897683</c:v>
                </c:pt>
                <c:pt idx="81">
                  <c:v>0.69419673875865795</c:v>
                </c:pt>
                <c:pt idx="82">
                  <c:v>0.80391956070593629</c:v>
                </c:pt>
                <c:pt idx="83">
                  <c:v>0.89866688231148606</c:v>
                </c:pt>
                <c:pt idx="84">
                  <c:v>0.97667374024261278</c:v>
                </c:pt>
                <c:pt idx="85">
                  <c:v>1.0364870143307023</c:v>
                </c:pt>
                <c:pt idx="86">
                  <c:v>1.0769924964505551</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numCache>
            </c:numRef>
          </c:yVal>
          <c:smooth val="0"/>
          <c:extLst>
            <c:ext xmlns:c16="http://schemas.microsoft.com/office/drawing/2014/chart" uri="{C3380CC4-5D6E-409C-BE32-E72D297353CC}">
              <c16:uniqueId val="{00000001-124F-4266-906E-CDF86EE60459}"/>
            </c:ext>
          </c:extLst>
        </c:ser>
        <c:ser>
          <c:idx val="2"/>
          <c:order val="2"/>
          <c:tx>
            <c:strRef>
              <c:f>'Senate composition'!$O$2</c:f>
              <c:strCache>
                <c:ptCount val="1"/>
                <c:pt idx="0">
                  <c:v>xIND</c:v>
                </c:pt>
              </c:strCache>
            </c:strRef>
          </c:tx>
          <c:spPr>
            <a:ln w="25400" cap="rnd">
              <a:noFill/>
              <a:round/>
            </a:ln>
            <a:effectLst/>
          </c:spPr>
          <c:marker>
            <c:symbol val="circle"/>
            <c:size val="8"/>
            <c:spPr>
              <a:solidFill>
                <a:srgbClr val="FFC000"/>
              </a:solidFill>
              <a:ln w="12700">
                <a:noFill/>
              </a:ln>
              <a:effectLst/>
            </c:spPr>
          </c:marker>
          <c:dPt>
            <c:idx val="14"/>
            <c:marker>
              <c:symbol val="circle"/>
              <c:size val="8"/>
              <c:spPr>
                <a:solidFill>
                  <a:srgbClr val="FFC000"/>
                </a:solidFill>
                <a:ln w="12700">
                  <a:noFill/>
                </a:ln>
                <a:effectLst/>
              </c:spPr>
            </c:marker>
            <c:bubble3D val="0"/>
            <c:extLst>
              <c:ext xmlns:c16="http://schemas.microsoft.com/office/drawing/2014/chart" uri="{C3380CC4-5D6E-409C-BE32-E72D297353CC}">
                <c16:uniqueId val="{00000002-124F-4266-906E-CDF86EE60459}"/>
              </c:ext>
            </c:extLst>
          </c:dPt>
          <c:dPt>
            <c:idx val="32"/>
            <c:marker>
              <c:symbol val="circle"/>
              <c:size val="8"/>
              <c:spPr>
                <a:solidFill>
                  <a:srgbClr val="FFC000"/>
                </a:solidFill>
                <a:ln w="12700">
                  <a:noFill/>
                </a:ln>
                <a:effectLst/>
              </c:spPr>
            </c:marker>
            <c:bubble3D val="0"/>
            <c:extLst>
              <c:ext xmlns:c16="http://schemas.microsoft.com/office/drawing/2014/chart" uri="{C3380CC4-5D6E-409C-BE32-E72D297353CC}">
                <c16:uniqueId val="{00000003-124F-4266-906E-CDF86EE60459}"/>
              </c:ext>
            </c:extLst>
          </c:dPt>
          <c:xVal>
            <c:numRef>
              <c:f>'Senate composition'!$O$3:$O$102</c:f>
              <c:numCache>
                <c:formatCode>General</c:formatCode>
                <c:ptCount val="1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-1.0999999999999999</c:v>
                </c:pt>
              </c:numCache>
            </c:numRef>
          </c:xVal>
          <c:yVal>
            <c:numRef>
              <c:f>'Senate composition'!$P$3:$P$102</c:f>
              <c:numCache>
                <c:formatCode>General</c:formatCode>
                <c:ptCount val="1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-8.4222993163018944E-16</c:v>
                </c:pt>
              </c:numCache>
            </c:numRef>
          </c:yVal>
          <c:smooth val="0"/>
          <c:extLst>
            <c:ext xmlns:c16="http://schemas.microsoft.com/office/drawing/2014/chart" uri="{C3380CC4-5D6E-409C-BE32-E72D297353CC}">
              <c16:uniqueId val="{00000004-124F-4266-906E-CDF86EE60459}"/>
            </c:ext>
          </c:extLst>
        </c:ser>
        <c:ser>
          <c:idx val="3"/>
          <c:order val="3"/>
          <c:tx>
            <c:strRef>
              <c:f>'Senate composition'!$Q$2</c:f>
              <c:strCache>
                <c:ptCount val="1"/>
                <c:pt idx="0">
                  <c:v>xVAC</c:v>
                </c:pt>
              </c:strCache>
            </c:strRef>
          </c:tx>
          <c:spPr>
            <a:ln w="25400" cap="rnd">
              <a:noFill/>
              <a:round/>
            </a:ln>
            <a:effectLst/>
          </c:spPr>
          <c:marker>
            <c:symbol val="circle"/>
            <c:size val="8"/>
            <c:spPr>
              <a:solidFill>
                <a:srgbClr val="7F7F7F"/>
              </a:solidFill>
              <a:ln w="12700">
                <a:noFill/>
              </a:ln>
              <a:effectLst/>
            </c:spPr>
          </c:marker>
          <c:dPt>
            <c:idx val="74"/>
            <c:marker>
              <c:symbol val="circle"/>
              <c:size val="8"/>
              <c:spPr>
                <a:solidFill>
                  <a:srgbClr val="7F7F7F"/>
                </a:solidFill>
                <a:ln w="12700">
                  <a:noFill/>
                </a:ln>
                <a:effectLst/>
              </c:spPr>
            </c:marker>
            <c:bubble3D val="0"/>
            <c:extLst>
              <c:ext xmlns:c16="http://schemas.microsoft.com/office/drawing/2014/chart" uri="{C3380CC4-5D6E-409C-BE32-E72D297353CC}">
                <c16:uniqueId val="{00000005-124F-4266-906E-CDF86EE60459}"/>
              </c:ext>
            </c:extLst>
          </c:dPt>
          <c:dPt>
            <c:idx val="99"/>
            <c:marker>
              <c:symbol val="circle"/>
              <c:size val="8"/>
              <c:spPr>
                <a:solidFill>
                  <a:srgbClr val="7F7F7F"/>
                </a:solidFill>
                <a:ln w="12700">
                  <a:noFill/>
                </a:ln>
                <a:effectLst/>
              </c:spPr>
            </c:marker>
            <c:bubble3D val="0"/>
            <c:extLst>
              <c:ext xmlns:c16="http://schemas.microsoft.com/office/drawing/2014/chart" uri="{C3380CC4-5D6E-409C-BE32-E72D297353CC}">
                <c16:uniqueId val="{00000006-124F-4266-906E-CDF86EE60459}"/>
              </c:ext>
            </c:extLst>
          </c:dPt>
          <c:xVal>
            <c:numRef>
              <c:f>'Senate composition'!$Q$3:$Q$102</c:f>
              <c:numCache>
                <c:formatCode>General</c:formatCode>
                <c:ptCount val="1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numCache>
            </c:numRef>
          </c:xVal>
          <c:yVal>
            <c:numRef>
              <c:f>'Senate composition'!$R$3:$R$102</c:f>
              <c:numCache>
                <c:formatCode>General</c:formatCode>
                <c:ptCount val="1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numCache>
            </c:numRef>
          </c:yVal>
          <c:smooth val="0"/>
          <c:extLst>
            <c:ext xmlns:c16="http://schemas.microsoft.com/office/drawing/2014/chart" uri="{C3380CC4-5D6E-409C-BE32-E72D297353CC}">
              <c16:uniqueId val="{00000007-124F-4266-906E-CDF86EE60459}"/>
            </c:ext>
          </c:extLst>
        </c:ser>
        <c:dLbls>
          <c:showLegendKey val="0"/>
          <c:showVal val="0"/>
          <c:showCatName val="0"/>
          <c:showSerName val="0"/>
          <c:showPercent val="0"/>
          <c:showBubbleSize val="0"/>
        </c:dLbls>
        <c:axId val="907883824"/>
        <c:axId val="907883408"/>
      </c:scatterChart>
      <c:valAx>
        <c:axId val="907883824"/>
        <c:scaling>
          <c:orientation val="minMax"/>
          <c:max val="1.2"/>
          <c:min val="-1.2"/>
        </c:scaling>
        <c:delete val="1"/>
        <c:axPos val="b"/>
        <c:numFmt formatCode="General" sourceLinked="1"/>
        <c:majorTickMark val="out"/>
        <c:minorTickMark val="none"/>
        <c:tickLblPos val="nextTo"/>
        <c:crossAx val="907883408"/>
        <c:crosses val="autoZero"/>
        <c:crossBetween val="midCat"/>
      </c:valAx>
      <c:valAx>
        <c:axId val="907883408"/>
        <c:scaling>
          <c:orientation val="minMax"/>
          <c:max val="1.2"/>
          <c:min val="0"/>
        </c:scaling>
        <c:delete val="1"/>
        <c:axPos val="l"/>
        <c:numFmt formatCode="General" sourceLinked="1"/>
        <c:majorTickMark val="out"/>
        <c:minorTickMark val="none"/>
        <c:tickLblPos val="nextTo"/>
        <c:crossAx val="9078838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101703343494659E-2"/>
          <c:y val="3.2413697467052457E-2"/>
          <c:w val="0.93579659331301068"/>
          <c:h val="0.88114977595414101"/>
        </c:manualLayout>
      </c:layout>
      <c:scatterChart>
        <c:scatterStyle val="lineMarker"/>
        <c:varyColors val="0"/>
        <c:ser>
          <c:idx val="0"/>
          <c:order val="0"/>
          <c:tx>
            <c:strRef>
              <c:f>Sheet1!$B$1</c:f>
              <c:strCache>
                <c:ptCount val="1"/>
                <c:pt idx="0">
                  <c:v>yDEM</c:v>
                </c:pt>
              </c:strCache>
            </c:strRef>
          </c:tx>
          <c:spPr>
            <a:ln w="19050" cap="rnd">
              <a:noFill/>
              <a:round/>
            </a:ln>
            <a:effectLst/>
          </c:spPr>
          <c:marker>
            <c:symbol val="circle"/>
            <c:size val="5"/>
            <c:spPr>
              <a:solidFill>
                <a:srgbClr val="0380E5"/>
              </a:solidFill>
              <a:ln w="9525">
                <a:noFill/>
              </a:ln>
              <a:effectLst/>
            </c:spPr>
          </c:marker>
          <c:dPt>
            <c:idx val="409"/>
            <c:marker>
              <c:symbol val="circle"/>
              <c:size val="5"/>
              <c:spPr>
                <a:solidFill>
                  <a:schemeClr val="accent3"/>
                </a:solidFill>
                <a:ln w="9525">
                  <a:noFill/>
                </a:ln>
                <a:effectLst/>
              </c:spPr>
            </c:marker>
            <c:bubble3D val="0"/>
            <c:extLst>
              <c:ext xmlns:c16="http://schemas.microsoft.com/office/drawing/2014/chart" uri="{C3380CC4-5D6E-409C-BE32-E72D297353CC}">
                <c16:uniqueId val="{00000007-EB8E-4DD5-9A22-B1D2C8C21491}"/>
              </c:ext>
            </c:extLst>
          </c:dPt>
          <c:xVal>
            <c:numRef>
              <c:f>Sheet1!$A$2:$A$436</c:f>
              <c:numCache>
                <c:formatCode>General</c:formatCode>
                <c:ptCount val="435"/>
                <c:pt idx="0">
                  <c:v>1.1000000000000001</c:v>
                </c:pt>
                <c:pt idx="1">
                  <c:v>1.0905893475111914</c:v>
                </c:pt>
                <c:pt idx="2">
                  <c:v>1.0625184089179753</c:v>
                </c:pt>
                <c:pt idx="3">
                  <c:v>1.0162674857624154</c:v>
                </c:pt>
                <c:pt idx="4">
                  <c:v>0.95262794416288266</c:v>
                </c:pt>
                <c:pt idx="5">
                  <c:v>0.87268867432035879</c:v>
                </c:pt>
                <c:pt idx="6">
                  <c:v>0.77781745930520241</c:v>
                </c:pt>
                <c:pt idx="7">
                  <c:v>0.66963757190959272</c:v>
                </c:pt>
                <c:pt idx="8">
                  <c:v>0.55000000000000016</c:v>
                </c:pt>
                <c:pt idx="9">
                  <c:v>0.42095177560159885</c:v>
                </c:pt>
                <c:pt idx="10">
                  <c:v>0.28470094961277281</c:v>
                </c:pt>
                <c:pt idx="11">
                  <c:v>0.14357881144205689</c:v>
                </c:pt>
                <c:pt idx="12">
                  <c:v>6.7383165019974101E-17</c:v>
                </c:pt>
                <c:pt idx="13">
                  <c:v>-0.14357881144205653</c:v>
                </c:pt>
                <c:pt idx="14">
                  <c:v>-0.28470094961277298</c:v>
                </c:pt>
                <c:pt idx="15">
                  <c:v>-0.42095177560159874</c:v>
                </c:pt>
                <c:pt idx="16">
                  <c:v>-0.54999999999999982</c:v>
                </c:pt>
                <c:pt idx="17">
                  <c:v>-0.66963757190959272</c:v>
                </c:pt>
                <c:pt idx="18">
                  <c:v>-0.7778174593052023</c:v>
                </c:pt>
                <c:pt idx="19">
                  <c:v>-0.87268867432035868</c:v>
                </c:pt>
                <c:pt idx="20">
                  <c:v>-0.95262794416288266</c:v>
                </c:pt>
                <c:pt idx="21">
                  <c:v>-1.0162674857624154</c:v>
                </c:pt>
                <c:pt idx="22">
                  <c:v>-1.0625184089179751</c:v>
                </c:pt>
                <c:pt idx="23">
                  <c:v>-1.0905893475111914</c:v>
                </c:pt>
                <c:pt idx="24">
                  <c:v>-1.1000000000000001</c:v>
                </c:pt>
                <c:pt idx="25">
                  <c:v>1.2000000000000002</c:v>
                </c:pt>
                <c:pt idx="26">
                  <c:v>1.1912506489176649</c:v>
                </c:pt>
                <c:pt idx="27">
                  <c:v>1.1651301809112626</c:v>
                </c:pt>
                <c:pt idx="28">
                  <c:v>1.1220194912224979</c:v>
                </c:pt>
                <c:pt idx="29">
                  <c:v>1.0625472307838522</c:v>
                </c:pt>
                <c:pt idx="30">
                  <c:v>0.98758063907238791</c:v>
                </c:pt>
                <c:pt idx="31">
                  <c:v>0.89821289780532154</c:v>
                </c:pt>
                <c:pt idx="32">
                  <c:v>0.79574718988895443</c:v>
                </c:pt>
                <c:pt idx="33">
                  <c:v>0.68167769607738737</c:v>
                </c:pt>
                <c:pt idx="34">
                  <c:v>0.55766780645252267</c:v>
                </c:pt>
                <c:pt idx="35">
                  <c:v>0.42552586445104329</c:v>
                </c:pt>
                <c:pt idx="36">
                  <c:v>0.28717879714506994</c:v>
                </c:pt>
                <c:pt idx="37">
                  <c:v>0.14464401630638815</c:v>
                </c:pt>
                <c:pt idx="38">
                  <c:v>6.0641595911459242E-16</c:v>
                </c:pt>
                <c:pt idx="39">
                  <c:v>-0.14464401630638721</c:v>
                </c:pt>
                <c:pt idx="40">
                  <c:v>-0.28717879714506878</c:v>
                </c:pt>
                <c:pt idx="41">
                  <c:v>-0.42552586445104212</c:v>
                </c:pt>
                <c:pt idx="42">
                  <c:v>-0.55766780645252134</c:v>
                </c:pt>
                <c:pt idx="43">
                  <c:v>-0.68167769607738604</c:v>
                </c:pt>
                <c:pt idx="44">
                  <c:v>-0.79574718988895365</c:v>
                </c:pt>
                <c:pt idx="45">
                  <c:v>-0.89821289780532076</c:v>
                </c:pt>
                <c:pt idx="46">
                  <c:v>-0.98758063907238747</c:v>
                </c:pt>
                <c:pt idx="47">
                  <c:v>-1.0625472307838517</c:v>
                </c:pt>
                <c:pt idx="48">
                  <c:v>-1.1220194912224979</c:v>
                </c:pt>
                <c:pt idx="49">
                  <c:v>-1.1651301809112626</c:v>
                </c:pt>
                <c:pt idx="50">
                  <c:v>-1.1912506489176651</c:v>
                </c:pt>
                <c:pt idx="51">
                  <c:v>-1.2000000000000002</c:v>
                </c:pt>
                <c:pt idx="52">
                  <c:v>1.3000000000000003</c:v>
                </c:pt>
                <c:pt idx="53">
                  <c:v>1.2923793443006677</c:v>
                </c:pt>
                <c:pt idx="54">
                  <c:v>1.2696067224231129</c:v>
                </c:pt>
                <c:pt idx="55">
                  <c:v>1.2319491225376435</c:v>
                </c:pt>
                <c:pt idx="56">
                  <c:v>1.1798480455722444</c:v>
                </c:pt>
                <c:pt idx="57">
                  <c:v>1.1139143290178664</c:v>
                </c:pt>
                <c:pt idx="58">
                  <c:v>1.0349209854173371</c:v>
                </c:pt>
                <c:pt idx="59">
                  <c:v>0.94379413950007029</c:v>
                </c:pt>
                <c:pt idx="60">
                  <c:v>0.84160217021637629</c:v>
                </c:pt>
                <c:pt idx="61">
                  <c:v>0.72954318497109738</c:v>
                </c:pt>
                <c:pt idx="62">
                  <c:v>0.60893097290972764</c:v>
                </c:pt>
                <c:pt idx="63">
                  <c:v>0.48117960194188902</c:v>
                </c:pt>
                <c:pt idx="64">
                  <c:v>0.34778684008798733</c:v>
                </c:pt>
                <c:pt idx="65">
                  <c:v>0.21031659551859433</c:v>
                </c:pt>
                <c:pt idx="66">
                  <c:v>7.0380581161042913E-2</c:v>
                </c:pt>
                <c:pt idx="67">
                  <c:v>-7.0380581161042746E-2</c:v>
                </c:pt>
                <c:pt idx="68">
                  <c:v>-0.2103165955185945</c:v>
                </c:pt>
                <c:pt idx="69">
                  <c:v>-0.34778684008798721</c:v>
                </c:pt>
                <c:pt idx="70">
                  <c:v>-0.48117960194188908</c:v>
                </c:pt>
                <c:pt idx="71">
                  <c:v>-0.60893097290972764</c:v>
                </c:pt>
                <c:pt idx="72">
                  <c:v>-0.72954318497109771</c:v>
                </c:pt>
                <c:pt idx="73">
                  <c:v>-0.84160217021637651</c:v>
                </c:pt>
                <c:pt idx="74">
                  <c:v>-0.94379413950007029</c:v>
                </c:pt>
                <c:pt idx="75">
                  <c:v>-1.0349209854173371</c:v>
                </c:pt>
                <c:pt idx="76">
                  <c:v>-1.1139143290178659</c:v>
                </c:pt>
                <c:pt idx="77">
                  <c:v>-1.1798480455722442</c:v>
                </c:pt>
                <c:pt idx="78">
                  <c:v>-1.2319491225376431</c:v>
                </c:pt>
                <c:pt idx="79">
                  <c:v>-1.2696067224231127</c:v>
                </c:pt>
                <c:pt idx="80">
                  <c:v>-1.2923793443006677</c:v>
                </c:pt>
                <c:pt idx="81">
                  <c:v>-1.3000000000000003</c:v>
                </c:pt>
                <c:pt idx="82">
                  <c:v>1.4000000000000004</c:v>
                </c:pt>
                <c:pt idx="83">
                  <c:v>1.3932586173410761</c:v>
                </c:pt>
                <c:pt idx="84">
                  <c:v>1.373099392564523</c:v>
                </c:pt>
                <c:pt idx="85">
                  <c:v>1.3397164700250928</c:v>
                </c:pt>
                <c:pt idx="86">
                  <c:v>1.2934313455158017</c:v>
                </c:pt>
                <c:pt idx="87">
                  <c:v>1.2346897700876973</c:v>
                </c:pt>
                <c:pt idx="88">
                  <c:v>1.1640574572235636</c:v>
                </c:pt>
                <c:pt idx="89">
                  <c:v>1.0822146347078321</c:v>
                </c:pt>
                <c:pt idx="90">
                  <c:v>0.9899494936611668</c:v>
                </c:pt>
                <c:pt idx="91">
                  <c:v>0.88815059782910388</c:v>
                </c:pt>
                <c:pt idx="92">
                  <c:v>0.77779832622744338</c:v>
                </c:pt>
                <c:pt idx="93">
                  <c:v>0.65995543155639713</c:v>
                </c:pt>
                <c:pt idx="94">
                  <c:v>0.53575680531112591</c:v>
                </c:pt>
                <c:pt idx="95">
                  <c:v>0.40639854815624737</c:v>
                </c:pt>
                <c:pt idx="96">
                  <c:v>0.27312645082257975</c:v>
                </c:pt>
                <c:pt idx="97">
                  <c:v>0.13722399646138511</c:v>
                </c:pt>
                <c:pt idx="98">
                  <c:v>8.5760391843603425E-17</c:v>
                </c:pt>
                <c:pt idx="99">
                  <c:v>-0.13722399646138495</c:v>
                </c:pt>
                <c:pt idx="100">
                  <c:v>-0.27312645082257953</c:v>
                </c:pt>
                <c:pt idx="101">
                  <c:v>-0.40639854815624715</c:v>
                </c:pt>
                <c:pt idx="102">
                  <c:v>-0.53575680531112579</c:v>
                </c:pt>
                <c:pt idx="103">
                  <c:v>-0.65995543155639691</c:v>
                </c:pt>
                <c:pt idx="104">
                  <c:v>-0.77779832622744294</c:v>
                </c:pt>
                <c:pt idx="105">
                  <c:v>-0.88815059782910377</c:v>
                </c:pt>
                <c:pt idx="106">
                  <c:v>-0.98994949366116669</c:v>
                </c:pt>
                <c:pt idx="107">
                  <c:v>-1.0822146347078321</c:v>
                </c:pt>
                <c:pt idx="108">
                  <c:v>-1.1640574572235638</c:v>
                </c:pt>
                <c:pt idx="109">
                  <c:v>-1.2346897700876973</c:v>
                </c:pt>
                <c:pt idx="110">
                  <c:v>-1.2934313455158017</c:v>
                </c:pt>
                <c:pt idx="111">
                  <c:v>-1.3397164700250928</c:v>
                </c:pt>
                <c:pt idx="112">
                  <c:v>-1.373099392564523</c:v>
                </c:pt>
                <c:pt idx="113">
                  <c:v>-1.3932586173410759</c:v>
                </c:pt>
                <c:pt idx="114">
                  <c:v>-1.4000000000000004</c:v>
                </c:pt>
                <c:pt idx="115">
                  <c:v>1.5000000000000004</c:v>
                </c:pt>
                <c:pt idx="116">
                  <c:v>1.493961440992859</c:v>
                </c:pt>
                <c:pt idx="117">
                  <c:v>1.4758943828979449</c:v>
                </c:pt>
                <c:pt idx="118">
                  <c:v>1.4459442910437803</c:v>
                </c:pt>
                <c:pt idx="119">
                  <c:v>1.4043523059596061</c:v>
                </c:pt>
                <c:pt idx="120">
                  <c:v>1.3514533018536292</c:v>
                </c:pt>
                <c:pt idx="121">
                  <c:v>1.2876731904027996</c:v>
                </c:pt>
                <c:pt idx="122">
                  <c:v>1.2135254915624216</c:v>
                </c:pt>
                <c:pt idx="123">
                  <c:v>1.1296071990054166</c:v>
                </c:pt>
                <c:pt idx="124">
                  <c:v>1.0365939734802974</c:v>
                </c:pt>
                <c:pt idx="125">
                  <c:v>0.9352347027881005</c:v>
                </c:pt>
                <c:pt idx="126">
                  <c:v>0.82634547217815391</c:v>
                </c:pt>
                <c:pt idx="127">
                  <c:v>0.71080299370949795</c:v>
                </c:pt>
                <c:pt idx="128">
                  <c:v>0.58953754748088505</c:v>
                </c:pt>
                <c:pt idx="129">
                  <c:v>0.46352549156242107</c:v>
                </c:pt>
                <c:pt idx="130">
                  <c:v>0.33378140093447178</c:v>
                </c:pt>
                <c:pt idx="131">
                  <c:v>0.20134989872648304</c:v>
                </c:pt>
                <c:pt idx="132">
                  <c:v>6.7297245525772501E-2</c:v>
                </c:pt>
                <c:pt idx="133">
                  <c:v>-6.7297245525771973E-2</c:v>
                </c:pt>
                <c:pt idx="134">
                  <c:v>-0.20134989872648285</c:v>
                </c:pt>
                <c:pt idx="135">
                  <c:v>-0.33378140093447162</c:v>
                </c:pt>
                <c:pt idx="136">
                  <c:v>-0.46352549156242057</c:v>
                </c:pt>
                <c:pt idx="137">
                  <c:v>-0.58953754748088494</c:v>
                </c:pt>
                <c:pt idx="138">
                  <c:v>-0.71080299370949751</c:v>
                </c:pt>
                <c:pt idx="139">
                  <c:v>-0.82634547217815335</c:v>
                </c:pt>
                <c:pt idx="140">
                  <c:v>-0.93523470278809995</c:v>
                </c:pt>
                <c:pt idx="141">
                  <c:v>-1.0365939734802967</c:v>
                </c:pt>
                <c:pt idx="142">
                  <c:v>-1.1296071990054164</c:v>
                </c:pt>
                <c:pt idx="143">
                  <c:v>-1.213525491562421</c:v>
                </c:pt>
                <c:pt idx="144">
                  <c:v>-1.2876731904027992</c:v>
                </c:pt>
                <c:pt idx="145">
                  <c:v>-1.3514533018536288</c:v>
                </c:pt>
                <c:pt idx="146">
                  <c:v>-1.4043523059596057</c:v>
                </c:pt>
                <c:pt idx="147">
                  <c:v>-1.4459442910437799</c:v>
                </c:pt>
                <c:pt idx="148">
                  <c:v>-1.4758943828979445</c:v>
                </c:pt>
                <c:pt idx="149">
                  <c:v>-1.4939614409928588</c:v>
                </c:pt>
                <c:pt idx="150">
                  <c:v>-1.5000000000000004</c:v>
                </c:pt>
                <c:pt idx="151">
                  <c:v>1.6000000000000005</c:v>
                </c:pt>
                <c:pt idx="152">
                  <c:v>1.5948116930147367</c:v>
                </c:pt>
                <c:pt idx="153">
                  <c:v>1.5792804202206612</c:v>
                </c:pt>
                <c:pt idx="154">
                  <c:v>1.5535069078816837</c:v>
                </c:pt>
                <c:pt idx="155">
                  <c:v>1.5176583071154333</c:v>
                </c:pt>
                <c:pt idx="156">
                  <c:v>1.4719671098541192</c:v>
                </c:pt>
                <c:pt idx="157">
                  <c:v>1.4167296410451364</c:v>
                </c:pt>
                <c:pt idx="158">
                  <c:v>1.3523041368700723</c:v>
                </c:pt>
                <c:pt idx="159">
                  <c:v>1.2791084214456026</c:v>
                </c:pt>
                <c:pt idx="160">
                  <c:v>1.1976171970737624</c:v>
                </c:pt>
                <c:pt idx="161">
                  <c:v>1.1083589656153596</c:v>
                </c:pt>
                <c:pt idx="162">
                  <c:v>1.0119126009526043</c:v>
                </c:pt>
                <c:pt idx="163">
                  <c:v>0.90890359476984994</c:v>
                </c:pt>
                <c:pt idx="164">
                  <c:v>0.80000000000000082</c:v>
                </c:pt>
                <c:pt idx="165">
                  <c:v>0.68590809824488763</c:v>
                </c:pt>
                <c:pt idx="166">
                  <c:v>0.56736781926805779</c:v>
                </c:pt>
                <c:pt idx="167">
                  <c:v>0.44514794226632526</c:v>
                </c:pt>
                <c:pt idx="168">
                  <c:v>0.32004111004167196</c:v>
                </c:pt>
                <c:pt idx="169">
                  <c:v>0.19285868840851758</c:v>
                </c:pt>
                <c:pt idx="170">
                  <c:v>6.4425504175065124E-2</c:v>
                </c:pt>
                <c:pt idx="171">
                  <c:v>-6.4425504175063514E-2</c:v>
                </c:pt>
                <c:pt idx="172">
                  <c:v>-0.19285868840851633</c:v>
                </c:pt>
                <c:pt idx="173">
                  <c:v>-0.32004111004167002</c:v>
                </c:pt>
                <c:pt idx="174">
                  <c:v>-0.44514794226632332</c:v>
                </c:pt>
                <c:pt idx="175">
                  <c:v>-0.56736781926805635</c:v>
                </c:pt>
                <c:pt idx="176">
                  <c:v>-0.68590809824488586</c:v>
                </c:pt>
                <c:pt idx="177">
                  <c:v>-0.79999999999999927</c:v>
                </c:pt>
                <c:pt idx="178">
                  <c:v>-0.90890359476984817</c:v>
                </c:pt>
                <c:pt idx="179">
                  <c:v>-1.0119126009526027</c:v>
                </c:pt>
                <c:pt idx="180">
                  <c:v>-1.1083589656153583</c:v>
                </c:pt>
                <c:pt idx="181">
                  <c:v>-1.1976171970737612</c:v>
                </c:pt>
                <c:pt idx="182">
                  <c:v>-1.2791084214456017</c:v>
                </c:pt>
                <c:pt idx="183">
                  <c:v>-1.352304136870071</c:v>
                </c:pt>
                <c:pt idx="184">
                  <c:v>-1.4167296410451355</c:v>
                </c:pt>
                <c:pt idx="185">
                  <c:v>-1.4719671098541185</c:v>
                </c:pt>
                <c:pt idx="186">
                  <c:v>-1.5176583071154328</c:v>
                </c:pt>
                <c:pt idx="187">
                  <c:v>-1.5535069078816834</c:v>
                </c:pt>
                <c:pt idx="188">
                  <c:v>-1.579280420220661</c:v>
                </c:pt>
                <c:pt idx="189">
                  <c:v>-1.5948116930147365</c:v>
                </c:pt>
                <c:pt idx="190">
                  <c:v>-1.6000000000000005</c:v>
                </c:pt>
                <c:pt idx="191">
                  <c:v>1.7000000000000006</c:v>
                </c:pt>
                <c:pt idx="192">
                  <c:v>1.6952464552080069</c:v>
                </c:pt>
                <c:pt idx="193">
                  <c:v>1.6810124045827191</c:v>
                </c:pt>
                <c:pt idx="194">
                  <c:v>1.6573774507091008</c:v>
                </c:pt>
                <c:pt idx="195">
                  <c:v>1.62447376983644</c:v>
                </c:pt>
                <c:pt idx="196">
                  <c:v>1.5824853726951478</c:v>
                </c:pt>
                <c:pt idx="197">
                  <c:v>1.5316470754341132</c:v>
                </c:pt>
                <c:pt idx="198">
                  <c:v>1.4722431864335463</c:v>
                </c:pt>
                <c:pt idx="199">
                  <c:v>1.4046059163371918</c:v>
                </c:pt>
                <c:pt idx="200">
                  <c:v>1.3291135201956512</c:v>
                </c:pt>
                <c:pt idx="201">
                  <c:v>1.2461881821107053</c:v>
                </c:pt>
                <c:pt idx="202">
                  <c:v>1.1562936542105637</c:v>
                </c:pt>
                <c:pt idx="203">
                  <c:v>1.0599326631598476</c:v>
                </c:pt>
                <c:pt idx="204">
                  <c:v>0.95764409870815803</c:v>
                </c:pt>
                <c:pt idx="205">
                  <c:v>0.85000000000000053</c:v>
                </c:pt>
                <c:pt idx="206">
                  <c:v>0.7376023564998494</c:v>
                </c:pt>
                <c:pt idx="207">
                  <c:v>0.62107974142287203</c:v>
                </c:pt>
                <c:pt idx="208">
                  <c:v>0.50108379649853751</c:v>
                </c:pt>
                <c:pt idx="209">
                  <c:v>0.37828558772573467</c:v>
                </c:pt>
                <c:pt idx="210">
                  <c:v>0.25337185249949629</c:v>
                </c:pt>
                <c:pt idx="211">
                  <c:v>0.12704115909692076</c:v>
                </c:pt>
                <c:pt idx="212">
                  <c:v>-6.5081403807787402E-16</c:v>
                </c:pt>
                <c:pt idx="213">
                  <c:v>-0.12704115909692207</c:v>
                </c:pt>
                <c:pt idx="214">
                  <c:v>-0.2533718524994979</c:v>
                </c:pt>
                <c:pt idx="215">
                  <c:v>-0.37828558772573595</c:v>
                </c:pt>
                <c:pt idx="216">
                  <c:v>-0.50108379649853874</c:v>
                </c:pt>
                <c:pt idx="217">
                  <c:v>-0.62107974142287325</c:v>
                </c:pt>
                <c:pt idx="218">
                  <c:v>-0.73760235649985095</c:v>
                </c:pt>
                <c:pt idx="219">
                  <c:v>-0.85000000000000198</c:v>
                </c:pt>
                <c:pt idx="220">
                  <c:v>-0.9576440987081597</c:v>
                </c:pt>
                <c:pt idx="221">
                  <c:v>-1.0599326631598485</c:v>
                </c:pt>
                <c:pt idx="222">
                  <c:v>-1.1562936542105648</c:v>
                </c:pt>
                <c:pt idx="223">
                  <c:v>-1.2461881821107064</c:v>
                </c:pt>
                <c:pt idx="224">
                  <c:v>-1.3291135201956514</c:v>
                </c:pt>
                <c:pt idx="225">
                  <c:v>-1.4046059163371925</c:v>
                </c:pt>
                <c:pt idx="226">
                  <c:v>-1.4722431864335468</c:v>
                </c:pt>
                <c:pt idx="227">
                  <c:v>-1.5316470754341129</c:v>
                </c:pt>
                <c:pt idx="228">
                  <c:v>-1.582485372695148</c:v>
                </c:pt>
                <c:pt idx="229">
                  <c:v>-1.62447376983644</c:v>
                </c:pt>
                <c:pt idx="230">
                  <c:v>-1.6573774507091008</c:v>
                </c:pt>
                <c:pt idx="231">
                  <c:v>-1.6810124045827191</c:v>
                </c:pt>
                <c:pt idx="232">
                  <c:v>-1.6952464552080069</c:v>
                </c:pt>
                <c:pt idx="233">
                  <c:v>-1.7000000000000006</c:v>
                </c:pt>
                <c:pt idx="234">
                  <c:v>1.8000000000000007</c:v>
                </c:pt>
                <c:pt idx="235">
                  <c:v>1.7956152904676843</c:v>
                </c:pt>
                <c:pt idx="236">
                  <c:v>1.7824825237348274</c:v>
                </c:pt>
                <c:pt idx="237">
                  <c:v>1.760665681320851</c:v>
                </c:pt>
                <c:pt idx="238">
                  <c:v>1.7302710526889746</c:v>
                </c:pt>
                <c:pt idx="239">
                  <c:v>1.6914467174146359</c:v>
                </c:pt>
                <c:pt idx="240">
                  <c:v>1.6443818237566823</c:v>
                </c:pt>
                <c:pt idx="241">
                  <c:v>1.5893056671460692</c:v>
                </c:pt>
                <c:pt idx="242">
                  <c:v>1.5264865730815673</c:v>
                </c:pt>
                <c:pt idx="243">
                  <c:v>1.4562305898749059</c:v>
                </c:pt>
                <c:pt idx="244">
                  <c:v>1.378879997614161</c:v>
                </c:pt>
                <c:pt idx="245">
                  <c:v>1.2948116406095727</c:v>
                </c:pt>
                <c:pt idx="246">
                  <c:v>1.2044350914459454</c:v>
                </c:pt>
                <c:pt idx="247">
                  <c:v>1.1081906555861853</c:v>
                </c:pt>
                <c:pt idx="248">
                  <c:v>1.0065472262473447</c:v>
                </c:pt>
                <c:pt idx="249">
                  <c:v>0.90000000000000058</c:v>
                </c:pt>
                <c:pt idx="250">
                  <c:v>0.7890680642203397</c:v>
                </c:pt>
                <c:pt idx="251">
                  <c:v>0.67429186814864217</c:v>
                </c:pt>
                <c:pt idx="252">
                  <c:v>0.55623058987490559</c:v>
                </c:pt>
                <c:pt idx="253">
                  <c:v>0.43545941207940198</c:v>
                </c:pt>
                <c:pt idx="254">
                  <c:v>0.31256671980047485</c:v>
                </c:pt>
                <c:pt idx="255">
                  <c:v>0.18815123388177629</c:v>
                </c:pt>
                <c:pt idx="256">
                  <c:v>6.2819094064501965E-2</c:v>
                </c:pt>
                <c:pt idx="257">
                  <c:v>-6.2819094064501341E-2</c:v>
                </c:pt>
                <c:pt idx="258">
                  <c:v>-0.18815123388177607</c:v>
                </c:pt>
                <c:pt idx="259">
                  <c:v>-0.31256671980047468</c:v>
                </c:pt>
                <c:pt idx="260">
                  <c:v>-0.43545941207940181</c:v>
                </c:pt>
                <c:pt idx="261">
                  <c:v>-0.55623058987490548</c:v>
                </c:pt>
                <c:pt idx="262">
                  <c:v>-0.67429186814864195</c:v>
                </c:pt>
                <c:pt idx="263">
                  <c:v>-0.78906806422033982</c:v>
                </c:pt>
                <c:pt idx="264">
                  <c:v>-0.89999999999999991</c:v>
                </c:pt>
                <c:pt idx="265">
                  <c:v>-1.0065472262473445</c:v>
                </c:pt>
                <c:pt idx="266">
                  <c:v>-1.1081906555861853</c:v>
                </c:pt>
                <c:pt idx="267">
                  <c:v>-1.2044350914459447</c:v>
                </c:pt>
                <c:pt idx="268">
                  <c:v>-1.2948116406095722</c:v>
                </c:pt>
                <c:pt idx="269">
                  <c:v>-1.3788799976141608</c:v>
                </c:pt>
                <c:pt idx="270">
                  <c:v>-1.4562305898749057</c:v>
                </c:pt>
                <c:pt idx="271">
                  <c:v>-1.5264865730815673</c:v>
                </c:pt>
                <c:pt idx="272">
                  <c:v>-1.5893056671460692</c:v>
                </c:pt>
                <c:pt idx="273">
                  <c:v>-1.6443818237566825</c:v>
                </c:pt>
                <c:pt idx="274">
                  <c:v>-1.6914467174146357</c:v>
                </c:pt>
                <c:pt idx="275">
                  <c:v>-1.7302710526889746</c:v>
                </c:pt>
                <c:pt idx="276">
                  <c:v>-1.760665681320851</c:v>
                </c:pt>
                <c:pt idx="277">
                  <c:v>-1.7824825237348274</c:v>
                </c:pt>
                <c:pt idx="278">
                  <c:v>-1.7956152904676843</c:v>
                </c:pt>
                <c:pt idx="279">
                  <c:v>-1.8000000000000007</c:v>
                </c:pt>
                <c:pt idx="280">
                  <c:v>1.9000000000000008</c:v>
                </c:pt>
                <c:pt idx="281">
                  <c:v>1.8959319541533475</c:v>
                </c:pt>
                <c:pt idx="282">
                  <c:v>1.8837452366102405</c:v>
                </c:pt>
                <c:pt idx="283">
                  <c:v>1.8634920327661386</c:v>
                </c:pt>
                <c:pt idx="284">
                  <c:v>1.8352590699492306</c:v>
                </c:pt>
                <c:pt idx="285">
                  <c:v>1.7991672460407016</c:v>
                </c:pt>
                <c:pt idx="286">
                  <c:v>1.7553711117714454</c:v>
                </c:pt>
                <c:pt idx="287">
                  <c:v>1.7040582089121084</c:v>
                </c:pt>
                <c:pt idx="288">
                  <c:v>1.6454482671904342</c:v>
                </c:pt>
                <c:pt idx="289">
                  <c:v>1.5797922633748367</c:v>
                </c:pt>
                <c:pt idx="290">
                  <c:v>1.5073713465533474</c:v>
                </c:pt>
                <c:pt idx="291">
                  <c:v>1.4284956342100577</c:v>
                </c:pt>
                <c:pt idx="292">
                  <c:v>1.343502884254441</c:v>
                </c:pt>
                <c:pt idx="293">
                  <c:v>1.2527570486901316</c:v>
                </c:pt>
                <c:pt idx="294">
                  <c:v>1.1566467151165698</c:v>
                </c:pt>
                <c:pt idx="295">
                  <c:v>1.0555834427372448</c:v>
                </c:pt>
                <c:pt idx="296">
                  <c:v>0.95000000000000062</c:v>
                </c:pt>
                <c:pt idx="297">
                  <c:v>0.84034851141610267</c:v>
                </c:pt>
                <c:pt idx="298">
                  <c:v>0.72709852149367105</c:v>
                </c:pt>
                <c:pt idx="299">
                  <c:v>0.61073498407600746</c:v>
                </c:pt>
                <c:pt idx="300">
                  <c:v>0.49175618569478963</c:v>
                </c:pt>
                <c:pt idx="301">
                  <c:v>0.37067161183064401</c:v>
                </c:pt>
                <c:pt idx="302">
                  <c:v>0.24799976521809836</c:v>
                </c:pt>
                <c:pt idx="303">
                  <c:v>0.12426594553727184</c:v>
                </c:pt>
                <c:pt idx="304">
                  <c:v>1.1638910321631895E-16</c:v>
                </c:pt>
                <c:pt idx="305">
                  <c:v>-0.12426594553727202</c:v>
                </c:pt>
                <c:pt idx="306">
                  <c:v>-0.24799976521809772</c:v>
                </c:pt>
                <c:pt idx="307">
                  <c:v>-0.37067161183064373</c:v>
                </c:pt>
                <c:pt idx="308">
                  <c:v>-0.49175618569478985</c:v>
                </c:pt>
                <c:pt idx="309">
                  <c:v>-0.6107349840760069</c:v>
                </c:pt>
                <c:pt idx="310">
                  <c:v>-0.72709852149367082</c:v>
                </c:pt>
                <c:pt idx="311">
                  <c:v>-0.84034851141610256</c:v>
                </c:pt>
                <c:pt idx="312">
                  <c:v>-0.95</c:v>
                </c:pt>
                <c:pt idx="313">
                  <c:v>-1.0555834427372441</c:v>
                </c:pt>
                <c:pt idx="314">
                  <c:v>-1.1566467151165698</c:v>
                </c:pt>
                <c:pt idx="315">
                  <c:v>-1.2527570486901314</c:v>
                </c:pt>
                <c:pt idx="316">
                  <c:v>-1.3435028842544408</c:v>
                </c:pt>
                <c:pt idx="317">
                  <c:v>-1.4284956342100574</c:v>
                </c:pt>
                <c:pt idx="318">
                  <c:v>-1.5073713465533471</c:v>
                </c:pt>
                <c:pt idx="319">
                  <c:v>-1.5797922633748369</c:v>
                </c:pt>
                <c:pt idx="320">
                  <c:v>-1.6454482671904342</c:v>
                </c:pt>
                <c:pt idx="321">
                  <c:v>-1.7040582089121084</c:v>
                </c:pt>
                <c:pt idx="322">
                  <c:v>-1.7553711117714454</c:v>
                </c:pt>
                <c:pt idx="323">
                  <c:v>-1.7991672460407013</c:v>
                </c:pt>
                <c:pt idx="324">
                  <c:v>-1.8352590699492304</c:v>
                </c:pt>
                <c:pt idx="325">
                  <c:v>-1.8634920327661386</c:v>
                </c:pt>
                <c:pt idx="326">
                  <c:v>-1.8837452366102405</c:v>
                </c:pt>
                <c:pt idx="327">
                  <c:v>-1.8959319541533475</c:v>
                </c:pt>
                <c:pt idx="328">
                  <c:v>-1.9000000000000008</c:v>
                </c:pt>
                <c:pt idx="329">
                  <c:v>2.0000000000000009</c:v>
                </c:pt>
                <c:pt idx="330">
                  <c:v>1.9962066574740891</c:v>
                </c:pt>
                <c:pt idx="331">
                  <c:v>1.9848410193438724</c:v>
                </c:pt>
                <c:pt idx="332">
                  <c:v>1.9659461993678045</c:v>
                </c:pt>
                <c:pt idx="333">
                  <c:v>1.9395938720700199</c:v>
                </c:pt>
                <c:pt idx="334">
                  <c:v>1.9058840008543141</c:v>
                </c:pt>
                <c:pt idx="335">
                  <c:v>1.8649444588087125</c:v>
                </c:pt>
                <c:pt idx="336">
                  <c:v>1.8169305436390482</c:v>
                </c:pt>
                <c:pt idx="337">
                  <c:v>1.7620243885715698</c:v>
                </c:pt>
                <c:pt idx="338">
                  <c:v>1.7004342714592289</c:v>
                </c:pt>
                <c:pt idx="339">
                  <c:v>1.6323938247124439</c:v>
                </c:pt>
                <c:pt idx="340">
                  <c:v>1.5581611490513414</c:v>
                </c:pt>
                <c:pt idx="341">
                  <c:v>1.4780178344413186</c:v>
                </c:pt>
                <c:pt idx="342">
                  <c:v>1.3922678919258535</c:v>
                </c:pt>
                <c:pt idx="343">
                  <c:v>1.3012366004084845</c:v>
                </c:pt>
                <c:pt idx="344">
                  <c:v>1.2052692727585126</c:v>
                </c:pt>
                <c:pt idx="345">
                  <c:v>1.1047299459210116</c:v>
                </c:pt>
                <c:pt idx="346">
                  <c:v>0.99999999999999989</c:v>
                </c:pt>
                <c:pt idx="347">
                  <c:v>0.89147671155307628</c:v>
                </c:pt>
                <c:pt idx="348">
                  <c:v>0.77957174658535833</c:v>
                </c:pt>
                <c:pt idx="349">
                  <c:v>0.66470959895931925</c:v>
                </c:pt>
                <c:pt idx="350">
                  <c:v>0.54732598014416545</c:v>
                </c:pt>
                <c:pt idx="351">
                  <c:v>0.42786616641299441</c:v>
                </c:pt>
                <c:pt idx="352">
                  <c:v>0.30678330975737012</c:v>
                </c:pt>
                <c:pt idx="353">
                  <c:v>0.18453671892660323</c:v>
                </c:pt>
                <c:pt idx="354">
                  <c:v>6.1590117112339797E-2</c:v>
                </c:pt>
                <c:pt idx="355">
                  <c:v>-6.1590117112341768E-2</c:v>
                </c:pt>
                <c:pt idx="356">
                  <c:v>-0.18453671892660475</c:v>
                </c:pt>
                <c:pt idx="357">
                  <c:v>-0.30678330975737161</c:v>
                </c:pt>
                <c:pt idx="358">
                  <c:v>-0.4278661664129963</c:v>
                </c:pt>
                <c:pt idx="359">
                  <c:v>-0.54732598014416733</c:v>
                </c:pt>
                <c:pt idx="360">
                  <c:v>-0.66470959895932069</c:v>
                </c:pt>
                <c:pt idx="361">
                  <c:v>-0.7795717465853601</c:v>
                </c:pt>
                <c:pt idx="362">
                  <c:v>-0.8914767115530785</c:v>
                </c:pt>
                <c:pt idx="363">
                  <c:v>-1.0000000000000016</c:v>
                </c:pt>
                <c:pt idx="364">
                  <c:v>-1.1047299459210129</c:v>
                </c:pt>
                <c:pt idx="365">
                  <c:v>-1.2052692727585144</c:v>
                </c:pt>
                <c:pt idx="366">
                  <c:v>-1.3012366004084857</c:v>
                </c:pt>
                <c:pt idx="367">
                  <c:v>-1.3922678919258551</c:v>
                </c:pt>
                <c:pt idx="368">
                  <c:v>-1.4780178344413193</c:v>
                </c:pt>
                <c:pt idx="369">
                  <c:v>-1.5581611490513421</c:v>
                </c:pt>
                <c:pt idx="370">
                  <c:v>-1.632393824712445</c:v>
                </c:pt>
                <c:pt idx="371">
                  <c:v>-1.7004342714592295</c:v>
                </c:pt>
                <c:pt idx="372">
                  <c:v>-1.7620243885715703</c:v>
                </c:pt>
                <c:pt idx="373">
                  <c:v>-1.8169305436390488</c:v>
                </c:pt>
                <c:pt idx="374">
                  <c:v>-1.8649444588087132</c:v>
                </c:pt>
                <c:pt idx="375">
                  <c:v>-1.9058840008543145</c:v>
                </c:pt>
                <c:pt idx="376">
                  <c:v>-1.9395938720700201</c:v>
                </c:pt>
                <c:pt idx="377">
                  <c:v>-1.9659461993678047</c:v>
                </c:pt>
                <c:pt idx="378">
                  <c:v>-1.9848410193438726</c:v>
                </c:pt>
                <c:pt idx="379">
                  <c:v>-1.9962066574740891</c:v>
                </c:pt>
                <c:pt idx="380">
                  <c:v>-2.0000000000000009</c:v>
                </c:pt>
                <c:pt idx="381">
                  <c:v>2.100000000000001</c:v>
                </c:pt>
                <c:pt idx="382">
                  <c:v>2.0963118367050759</c:v>
                </c:pt>
                <c:pt idx="383">
                  <c:v>2.0852603016283866</c:v>
                </c:pt>
                <c:pt idx="384">
                  <c:v>2.0668842136899541</c:v>
                </c:pt>
                <c:pt idx="385">
                  <c:v>2.0412481195688637</c:v>
                </c:pt>
                <c:pt idx="386">
                  <c:v>2.0084420669806979</c:v>
                </c:pt>
                <c:pt idx="387">
                  <c:v>1.9685812883816547</c:v>
                </c:pt>
                <c:pt idx="388">
                  <c:v>1.9218057962103396</c:v>
                </c:pt>
                <c:pt idx="389">
                  <c:v>1.8682798910889702</c:v>
                </c:pt>
                <c:pt idx="390">
                  <c:v>1.8081915847114476</c:v>
                </c:pt>
                <c:pt idx="391">
                  <c:v>1.7417519394454246</c:v>
                </c:pt>
                <c:pt idx="392">
                  <c:v>1.6691943269680427</c:v>
                </c:pt>
                <c:pt idx="393">
                  <c:v>1.5907736085394031</c:v>
                </c:pt>
                <c:pt idx="394">
                  <c:v>1.5067652397930962</c:v>
                </c:pt>
                <c:pt idx="395">
                  <c:v>1.4174643031882428</c:v>
                </c:pt>
                <c:pt idx="396">
                  <c:v>1.3231844715215939</c:v>
                </c:pt>
                <c:pt idx="397">
                  <c:v>1.2242569061403921</c:v>
                </c:pt>
                <c:pt idx="398">
                  <c:v>1.1210290937260607</c:v>
                </c:pt>
                <c:pt idx="399">
                  <c:v>1.0138636257345646</c:v>
                </c:pt>
                <c:pt idx="400">
                  <c:v>0.90313692478069352</c:v>
                </c:pt>
                <c:pt idx="401">
                  <c:v>0.78923792243990032</c:v>
                </c:pt>
                <c:pt idx="402">
                  <c:v>0.6725666931119596</c:v>
                </c:pt>
                <c:pt idx="403">
                  <c:v>0.55353304874504261</c:v>
                </c:pt>
                <c:pt idx="404">
                  <c:v>0.4325550993563077</c:v>
                </c:pt>
                <c:pt idx="405">
                  <c:v>0.31005778440521176</c:v>
                </c:pt>
                <c:pt idx="406">
                  <c:v>0.18647138017816431</c:v>
                </c:pt>
                <c:pt idx="407">
                  <c:v>6.2229988427377196E-2</c:v>
                </c:pt>
                <c:pt idx="408">
                  <c:v>-6.2229988427373678E-2</c:v>
                </c:pt>
                <c:pt idx="409">
                  <c:v>-0.18647138017816078</c:v>
                </c:pt>
                <c:pt idx="410">
                  <c:v>-0.31005778440520826</c:v>
                </c:pt>
                <c:pt idx="411">
                  <c:v>-0.43255509935630432</c:v>
                </c:pt>
                <c:pt idx="412">
                  <c:v>-0.55353304874503928</c:v>
                </c:pt>
                <c:pt idx="413">
                  <c:v>-0.67256669311195627</c:v>
                </c:pt>
                <c:pt idx="414">
                  <c:v>-0.78923792243989732</c:v>
                </c:pt>
                <c:pt idx="415">
                  <c:v>-0.90313692478069019</c:v>
                </c:pt>
                <c:pt idx="416">
                  <c:v>-1.0138636257345612</c:v>
                </c:pt>
                <c:pt idx="417">
                  <c:v>-1.1210290937260579</c:v>
                </c:pt>
                <c:pt idx="418">
                  <c:v>-1.2242569061403885</c:v>
                </c:pt>
                <c:pt idx="419">
                  <c:v>-1.3231844715215901</c:v>
                </c:pt>
                <c:pt idx="420">
                  <c:v>-1.4174643031882388</c:v>
                </c:pt>
                <c:pt idx="421">
                  <c:v>-1.5067652397930926</c:v>
                </c:pt>
                <c:pt idx="422">
                  <c:v>-1.5907736085393993</c:v>
                </c:pt>
                <c:pt idx="423">
                  <c:v>-1.6691943269680389</c:v>
                </c:pt>
                <c:pt idx="424">
                  <c:v>-1.7417519394454213</c:v>
                </c:pt>
                <c:pt idx="425">
                  <c:v>-1.8081915847114443</c:v>
                </c:pt>
                <c:pt idx="426">
                  <c:v>-1.8682798910889671</c:v>
                </c:pt>
                <c:pt idx="427">
                  <c:v>-1.9218057962103372</c:v>
                </c:pt>
                <c:pt idx="428">
                  <c:v>-1.9685812883816523</c:v>
                </c:pt>
                <c:pt idx="429">
                  <c:v>-2.0084420669806957</c:v>
                </c:pt>
                <c:pt idx="430">
                  <c:v>-2.0412481195688619</c:v>
                </c:pt>
                <c:pt idx="431">
                  <c:v>-2.0668842136899528</c:v>
                </c:pt>
                <c:pt idx="432">
                  <c:v>-2.0852603016283857</c:v>
                </c:pt>
                <c:pt idx="433">
                  <c:v>-2.0963118367050755</c:v>
                </c:pt>
                <c:pt idx="434">
                  <c:v>-2.100000000000001</c:v>
                </c:pt>
              </c:numCache>
            </c:numRef>
          </c:xVal>
          <c:yVal>
            <c:numRef>
              <c:f>Sheet1!$B$2:$B$436</c:f>
              <c:numCache>
                <c:formatCode>General</c:formatCode>
                <c:ptCount val="435"/>
                <c:pt idx="0">
                  <c:v>-10</c:v>
                </c:pt>
                <c:pt idx="1">
                  <c:v>-10</c:v>
                </c:pt>
                <c:pt idx="2">
                  <c:v>-10</c:v>
                </c:pt>
                <c:pt idx="3">
                  <c:v>-10</c:v>
                </c:pt>
                <c:pt idx="4">
                  <c:v>-10</c:v>
                </c:pt>
                <c:pt idx="5">
                  <c:v>-10</c:v>
                </c:pt>
                <c:pt idx="6">
                  <c:v>-10</c:v>
                </c:pt>
                <c:pt idx="7">
                  <c:v>-10</c:v>
                </c:pt>
                <c:pt idx="8">
                  <c:v>-10</c:v>
                </c:pt>
                <c:pt idx="9">
                  <c:v>-10</c:v>
                </c:pt>
                <c:pt idx="10">
                  <c:v>-10</c:v>
                </c:pt>
                <c:pt idx="11">
                  <c:v>-10</c:v>
                </c:pt>
                <c:pt idx="12">
                  <c:v>-10</c:v>
                </c:pt>
                <c:pt idx="13">
                  <c:v>1.0905893475111901</c:v>
                </c:pt>
                <c:pt idx="14">
                  <c:v>1.06251840891798</c:v>
                </c:pt>
                <c:pt idx="15">
                  <c:v>1.0162674857624201</c:v>
                </c:pt>
                <c:pt idx="16">
                  <c:v>0.95262794416288299</c:v>
                </c:pt>
                <c:pt idx="17">
                  <c:v>0.87268867432035901</c:v>
                </c:pt>
                <c:pt idx="18">
                  <c:v>0.77781745930520196</c:v>
                </c:pt>
                <c:pt idx="19">
                  <c:v>0.66963757190959305</c:v>
                </c:pt>
                <c:pt idx="20">
                  <c:v>0.55000000000000004</c:v>
                </c:pt>
                <c:pt idx="21">
                  <c:v>0.42095177560159902</c:v>
                </c:pt>
                <c:pt idx="22">
                  <c:v>0.28470094961277298</c:v>
                </c:pt>
                <c:pt idx="23">
                  <c:v>0.143578811442057</c:v>
                </c:pt>
                <c:pt idx="24">
                  <c:v>1.34766330039948E-16</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1.19125064891767</c:v>
                </c:pt>
                <c:pt idx="40">
                  <c:v>1.16513018091126</c:v>
                </c:pt>
                <c:pt idx="41">
                  <c:v>1.1220194912225001</c:v>
                </c:pt>
                <c:pt idx="42">
                  <c:v>1.0625472307838499</c:v>
                </c:pt>
                <c:pt idx="43">
                  <c:v>0.98758063907238902</c:v>
                </c:pt>
                <c:pt idx="44">
                  <c:v>0.89821289780532199</c:v>
                </c:pt>
                <c:pt idx="45">
                  <c:v>0.79574718988895499</c:v>
                </c:pt>
                <c:pt idx="46">
                  <c:v>0.68167769607738704</c:v>
                </c:pt>
                <c:pt idx="47">
                  <c:v>0.55766780645252301</c:v>
                </c:pt>
                <c:pt idx="48">
                  <c:v>0.42552586445104301</c:v>
                </c:pt>
                <c:pt idx="49">
                  <c:v>0.287178797145069</c:v>
                </c:pt>
                <c:pt idx="50">
                  <c:v>0.14464401630638701</c:v>
                </c:pt>
                <c:pt idx="51">
                  <c:v>-9.1879628905111604E-16</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1.2980934380064599</c:v>
                </c:pt>
                <c:pt idx="68">
                  <c:v>1.2828744793039799</c:v>
                </c:pt>
                <c:pt idx="69">
                  <c:v>1.2526149902749899</c:v>
                </c:pt>
                <c:pt idx="70">
                  <c:v>1.20766973576183</c:v>
                </c:pt>
                <c:pt idx="71">
                  <c:v>1.14856565777983</c:v>
                </c:pt>
                <c:pt idx="72">
                  <c:v>1.07599569760396</c:v>
                </c:pt>
                <c:pt idx="73">
                  <c:v>0.99081067166592696</c:v>
                </c:pt>
                <c:pt idx="74">
                  <c:v>0.89400929650945005</c:v>
                </c:pt>
                <c:pt idx="75">
                  <c:v>0.78672647975189502</c:v>
                </c:pt>
                <c:pt idx="76">
                  <c:v>0.67022001433012901</c:v>
                </c:pt>
                <c:pt idx="77">
                  <c:v>0.54585583202834398</c:v>
                </c:pt>
                <c:pt idx="78">
                  <c:v>0.41509198917677498</c:v>
                </c:pt>
                <c:pt idx="79">
                  <c:v>0.27946157227433299</c:v>
                </c:pt>
                <c:pt idx="80">
                  <c:v>0.140554723951126</c:v>
                </c:pt>
                <c:pt idx="81">
                  <c:v>1.3139012447482801E-15</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1.3932586173410799</c:v>
                </c:pt>
                <c:pt idx="100">
                  <c:v>1.3730993925645201</c:v>
                </c:pt>
                <c:pt idx="101">
                  <c:v>1.3397164700250901</c:v>
                </c:pt>
                <c:pt idx="102">
                  <c:v>1.2934313455158</c:v>
                </c:pt>
                <c:pt idx="103">
                  <c:v>1.2346897700877</c:v>
                </c:pt>
                <c:pt idx="104">
                  <c:v>1.16405745722356</c:v>
                </c:pt>
                <c:pt idx="105">
                  <c:v>1.0822146347078301</c:v>
                </c:pt>
                <c:pt idx="106">
                  <c:v>0.98994949366116702</c:v>
                </c:pt>
                <c:pt idx="107">
                  <c:v>0.88815059782910399</c:v>
                </c:pt>
                <c:pt idx="108">
                  <c:v>0.77779832622744305</c:v>
                </c:pt>
                <c:pt idx="109">
                  <c:v>0.65995543155639702</c:v>
                </c:pt>
                <c:pt idx="110">
                  <c:v>0.53575680531112602</c:v>
                </c:pt>
                <c:pt idx="111">
                  <c:v>0.40639854815624699</c:v>
                </c:pt>
                <c:pt idx="112">
                  <c:v>0.27312645082258002</c:v>
                </c:pt>
                <c:pt idx="113">
                  <c:v>0.137223996461385</c:v>
                </c:pt>
                <c:pt idx="114">
                  <c:v>1.71520783687207E-16</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1.4864246426519001</c:v>
                </c:pt>
                <c:pt idx="135">
                  <c:v>1.4623918682727399</c:v>
                </c:pt>
                <c:pt idx="136">
                  <c:v>1.42658477444273</c:v>
                </c:pt>
                <c:pt idx="137">
                  <c:v>1.37929165882718</c:v>
                </c:pt>
                <c:pt idx="138">
                  <c:v>1.32089329778511</c:v>
                </c:pt>
                <c:pt idx="139">
                  <c:v>1.2518598805819501</c:v>
                </c:pt>
                <c:pt idx="140">
                  <c:v>1.17274722370205</c:v>
                </c:pt>
                <c:pt idx="141">
                  <c:v>1.0841922957410901</c:v>
                </c:pt>
                <c:pt idx="142">
                  <c:v>0.98690808890957005</c:v>
                </c:pt>
                <c:pt idx="143">
                  <c:v>0.88167787843871104</c:v>
                </c:pt>
                <c:pt idx="144">
                  <c:v>0.76934891610886003</c:v>
                </c:pt>
                <c:pt idx="145">
                  <c:v>0.65082560867633799</c:v>
                </c:pt>
                <c:pt idx="146">
                  <c:v>0.52706223612201597</c:v>
                </c:pt>
                <c:pt idx="147">
                  <c:v>0.39905526835001398</c:v>
                </c:pt>
                <c:pt idx="148">
                  <c:v>0.26783534219795702</c:v>
                </c:pt>
                <c:pt idx="149">
                  <c:v>0.13445896335515201</c:v>
                </c:pt>
                <c:pt idx="150">
                  <c:v>1.5160398977864801E-15</c:v>
                </c:pt>
                <c:pt idx="151">
                  <c:v>-10</c:v>
                </c:pt>
                <c:pt idx="152">
                  <c:v>-10</c:v>
                </c:pt>
                <c:pt idx="153">
                  <c:v>-10</c:v>
                </c:pt>
                <c:pt idx="154">
                  <c:v>-10</c:v>
                </c:pt>
                <c:pt idx="155">
                  <c:v>-10</c:v>
                </c:pt>
                <c:pt idx="156">
                  <c:v>-10</c:v>
                </c:pt>
                <c:pt idx="157">
                  <c:v>-10</c:v>
                </c:pt>
                <c:pt idx="158">
                  <c:v>-10</c:v>
                </c:pt>
                <c:pt idx="159">
                  <c:v>-10</c:v>
                </c:pt>
                <c:pt idx="160">
                  <c:v>-10</c:v>
                </c:pt>
                <c:pt idx="161">
                  <c:v>-10</c:v>
                </c:pt>
                <c:pt idx="162">
                  <c:v>-10</c:v>
                </c:pt>
                <c:pt idx="163">
                  <c:v>-10</c:v>
                </c:pt>
                <c:pt idx="164">
                  <c:v>-10</c:v>
                </c:pt>
                <c:pt idx="165">
                  <c:v>-10</c:v>
                </c:pt>
                <c:pt idx="166">
                  <c:v>-10</c:v>
                </c:pt>
                <c:pt idx="167">
                  <c:v>-10</c:v>
                </c:pt>
                <c:pt idx="168">
                  <c:v>-10</c:v>
                </c:pt>
                <c:pt idx="169">
                  <c:v>-10</c:v>
                </c:pt>
                <c:pt idx="170">
                  <c:v>-10</c:v>
                </c:pt>
                <c:pt idx="171">
                  <c:v>-10</c:v>
                </c:pt>
                <c:pt idx="172">
                  <c:v>1.58833419855689</c:v>
                </c:pt>
                <c:pt idx="173">
                  <c:v>1.56766504326763</c:v>
                </c:pt>
                <c:pt idx="174">
                  <c:v>1.5368289786102001</c:v>
                </c:pt>
                <c:pt idx="175">
                  <c:v>1.49602598829666</c:v>
                </c:pt>
                <c:pt idx="176">
                  <c:v>1.44552069537661</c:v>
                </c:pt>
                <c:pt idx="177">
                  <c:v>1.3856406460551001</c:v>
                </c:pt>
                <c:pt idx="178">
                  <c:v>1.31677418542985</c:v>
                </c:pt>
                <c:pt idx="179">
                  <c:v>1.23936793892425</c:v>
                </c:pt>
                <c:pt idx="180">
                  <c:v>1.1539239157501</c:v>
                </c:pt>
                <c:pt idx="181">
                  <c:v>1.0609962531852699</c:v>
                </c:pt>
                <c:pt idx="182">
                  <c:v>0.96118762278076797</c:v>
                </c:pt>
                <c:pt idx="183">
                  <c:v>0.85514532180448399</c:v>
                </c:pt>
                <c:pt idx="184">
                  <c:v>0.74355707527003101</c:v>
                </c:pt>
                <c:pt idx="185">
                  <c:v>0.62714657577612198</c:v>
                </c:pt>
                <c:pt idx="186">
                  <c:v>0.50666879008235699</c:v>
                </c:pt>
                <c:pt idx="187">
                  <c:v>0.38290506286009401</c:v>
                </c:pt>
                <c:pt idx="188">
                  <c:v>0.25665804937241798</c:v>
                </c:pt>
                <c:pt idx="189">
                  <c:v>0.12874650994676301</c:v>
                </c:pt>
                <c:pt idx="190">
                  <c:v>1.61710922430558E-15</c:v>
                </c:pt>
                <c:pt idx="191">
                  <c:v>-10</c:v>
                </c:pt>
                <c:pt idx="192">
                  <c:v>-10</c:v>
                </c:pt>
                <c:pt idx="193">
                  <c:v>-10</c:v>
                </c:pt>
                <c:pt idx="194">
                  <c:v>-10</c:v>
                </c:pt>
                <c:pt idx="195">
                  <c:v>-10</c:v>
                </c:pt>
                <c:pt idx="196">
                  <c:v>-10</c:v>
                </c:pt>
                <c:pt idx="197">
                  <c:v>-10</c:v>
                </c:pt>
                <c:pt idx="198">
                  <c:v>-10</c:v>
                </c:pt>
                <c:pt idx="199">
                  <c:v>-10</c:v>
                </c:pt>
                <c:pt idx="200">
                  <c:v>-10</c:v>
                </c:pt>
                <c:pt idx="201">
                  <c:v>-10</c:v>
                </c:pt>
                <c:pt idx="202">
                  <c:v>-10</c:v>
                </c:pt>
                <c:pt idx="203">
                  <c:v>-10</c:v>
                </c:pt>
                <c:pt idx="204">
                  <c:v>-10</c:v>
                </c:pt>
                <c:pt idx="205">
                  <c:v>-10</c:v>
                </c:pt>
                <c:pt idx="206">
                  <c:v>-10</c:v>
                </c:pt>
                <c:pt idx="207">
                  <c:v>-10</c:v>
                </c:pt>
                <c:pt idx="208">
                  <c:v>-10</c:v>
                </c:pt>
                <c:pt idx="209">
                  <c:v>-10</c:v>
                </c:pt>
                <c:pt idx="210">
                  <c:v>-10</c:v>
                </c:pt>
                <c:pt idx="211">
                  <c:v>-10</c:v>
                </c:pt>
                <c:pt idx="212">
                  <c:v>-10</c:v>
                </c:pt>
                <c:pt idx="213">
                  <c:v>1.69524645520801</c:v>
                </c:pt>
                <c:pt idx="214">
                  <c:v>1.6810124045827199</c:v>
                </c:pt>
                <c:pt idx="215">
                  <c:v>1.6573774507090999</c:v>
                </c:pt>
                <c:pt idx="216">
                  <c:v>1.62447376983644</c:v>
                </c:pt>
                <c:pt idx="217">
                  <c:v>1.58248537269515</c:v>
                </c:pt>
                <c:pt idx="218">
                  <c:v>1.5316470754341101</c:v>
                </c:pt>
                <c:pt idx="219">
                  <c:v>1.4722431864335499</c:v>
                </c:pt>
                <c:pt idx="220">
                  <c:v>1.40460591633719</c:v>
                </c:pt>
                <c:pt idx="221">
                  <c:v>1.3291135201956501</c:v>
                </c:pt>
                <c:pt idx="222">
                  <c:v>1.2461881821106999</c:v>
                </c:pt>
                <c:pt idx="223">
                  <c:v>1.15629365421056</c:v>
                </c:pt>
                <c:pt idx="224">
                  <c:v>1.05993266315985</c:v>
                </c:pt>
                <c:pt idx="225">
                  <c:v>0.95764409870815703</c:v>
                </c:pt>
                <c:pt idx="226">
                  <c:v>0.85</c:v>
                </c:pt>
                <c:pt idx="227">
                  <c:v>0.73760235649984895</c:v>
                </c:pt>
                <c:pt idx="228">
                  <c:v>0.62107974142287103</c:v>
                </c:pt>
                <c:pt idx="229">
                  <c:v>0.50108379649853696</c:v>
                </c:pt>
                <c:pt idx="230">
                  <c:v>0.37828558772573501</c:v>
                </c:pt>
                <c:pt idx="231">
                  <c:v>0.25337185249949701</c:v>
                </c:pt>
                <c:pt idx="232">
                  <c:v>0.12704115909692201</c:v>
                </c:pt>
                <c:pt idx="233">
                  <c:v>9.6322689407957193E-16</c:v>
                </c:pt>
                <c:pt idx="234">
                  <c:v>-10</c:v>
                </c:pt>
                <c:pt idx="235">
                  <c:v>-10</c:v>
                </c:pt>
                <c:pt idx="236">
                  <c:v>-10</c:v>
                </c:pt>
                <c:pt idx="237">
                  <c:v>-10</c:v>
                </c:pt>
                <c:pt idx="238">
                  <c:v>-10</c:v>
                </c:pt>
                <c:pt idx="239">
                  <c:v>-10</c:v>
                </c:pt>
                <c:pt idx="240">
                  <c:v>-10</c:v>
                </c:pt>
                <c:pt idx="241">
                  <c:v>-10</c:v>
                </c:pt>
                <c:pt idx="242">
                  <c:v>-10</c:v>
                </c:pt>
                <c:pt idx="243">
                  <c:v>-10</c:v>
                </c:pt>
                <c:pt idx="244">
                  <c:v>-10</c:v>
                </c:pt>
                <c:pt idx="245">
                  <c:v>-10</c:v>
                </c:pt>
                <c:pt idx="246">
                  <c:v>-10</c:v>
                </c:pt>
                <c:pt idx="247">
                  <c:v>-10</c:v>
                </c:pt>
                <c:pt idx="248">
                  <c:v>-10</c:v>
                </c:pt>
                <c:pt idx="249">
                  <c:v>-10</c:v>
                </c:pt>
                <c:pt idx="250">
                  <c:v>-10</c:v>
                </c:pt>
                <c:pt idx="251">
                  <c:v>-10</c:v>
                </c:pt>
                <c:pt idx="252">
                  <c:v>-10</c:v>
                </c:pt>
                <c:pt idx="253">
                  <c:v>-10</c:v>
                </c:pt>
                <c:pt idx="254">
                  <c:v>-10</c:v>
                </c:pt>
                <c:pt idx="255">
                  <c:v>-10</c:v>
                </c:pt>
                <c:pt idx="256">
                  <c:v>-10</c:v>
                </c:pt>
                <c:pt idx="257">
                  <c:v>-10</c:v>
                </c:pt>
                <c:pt idx="258">
                  <c:v>1.7901394116628899</c:v>
                </c:pt>
                <c:pt idx="259">
                  <c:v>1.77265395542198</c:v>
                </c:pt>
                <c:pt idx="260">
                  <c:v>1.74653230729679</c:v>
                </c:pt>
                <c:pt idx="261">
                  <c:v>1.7119017293312799</c:v>
                </c:pt>
                <c:pt idx="262">
                  <c:v>1.66893093822022</c:v>
                </c:pt>
                <c:pt idx="263">
                  <c:v>1.6178292833385</c:v>
                </c:pt>
                <c:pt idx="264">
                  <c:v>1.55884572681199</c:v>
                </c:pt>
                <c:pt idx="265">
                  <c:v>1.4922676305990801</c:v>
                </c:pt>
                <c:pt idx="266">
                  <c:v>1.4184193564920999</c:v>
                </c:pt>
                <c:pt idx="267">
                  <c:v>1.3376606858593101</c:v>
                </c:pt>
                <c:pt idx="268">
                  <c:v>1.2503850668262</c:v>
                </c:pt>
                <c:pt idx="269">
                  <c:v>1.15701769743577</c:v>
                </c:pt>
                <c:pt idx="270">
                  <c:v>1.0580134541264501</c:v>
                </c:pt>
                <c:pt idx="271">
                  <c:v>0.953854675619769</c:v>
                </c:pt>
                <c:pt idx="272">
                  <c:v>0.84504881301460399</c:v>
                </c:pt>
                <c:pt idx="273">
                  <c:v>0.73212595753644005</c:v>
                </c:pt>
                <c:pt idx="274">
                  <c:v>0.61563625798620403</c:v>
                </c:pt>
                <c:pt idx="275">
                  <c:v>0.49614724047059899</c:v>
                </c:pt>
                <c:pt idx="276">
                  <c:v>0.37424104347196702</c:v>
                </c:pt>
                <c:pt idx="277">
                  <c:v>0.25051158172811799</c:v>
                </c:pt>
                <c:pt idx="278">
                  <c:v>0.12556165273942599</c:v>
                </c:pt>
                <c:pt idx="279">
                  <c:v>2.20526721883552E-16</c:v>
                </c:pt>
                <c:pt idx="280">
                  <c:v>-10</c:v>
                </c:pt>
                <c:pt idx="281">
                  <c:v>-10</c:v>
                </c:pt>
                <c:pt idx="282">
                  <c:v>-10</c:v>
                </c:pt>
                <c:pt idx="283">
                  <c:v>-10</c:v>
                </c:pt>
                <c:pt idx="284">
                  <c:v>-10</c:v>
                </c:pt>
                <c:pt idx="285">
                  <c:v>-10</c:v>
                </c:pt>
                <c:pt idx="286">
                  <c:v>-10</c:v>
                </c:pt>
                <c:pt idx="287">
                  <c:v>-10</c:v>
                </c:pt>
                <c:pt idx="288">
                  <c:v>-10</c:v>
                </c:pt>
                <c:pt idx="289">
                  <c:v>-10</c:v>
                </c:pt>
                <c:pt idx="290">
                  <c:v>-10</c:v>
                </c:pt>
                <c:pt idx="291">
                  <c:v>-10</c:v>
                </c:pt>
                <c:pt idx="292">
                  <c:v>-10</c:v>
                </c:pt>
                <c:pt idx="293">
                  <c:v>-10</c:v>
                </c:pt>
                <c:pt idx="294">
                  <c:v>-10</c:v>
                </c:pt>
                <c:pt idx="295">
                  <c:v>-10</c:v>
                </c:pt>
                <c:pt idx="296">
                  <c:v>-10</c:v>
                </c:pt>
                <c:pt idx="297">
                  <c:v>-10</c:v>
                </c:pt>
                <c:pt idx="298">
                  <c:v>-10</c:v>
                </c:pt>
                <c:pt idx="299">
                  <c:v>-10</c:v>
                </c:pt>
                <c:pt idx="300">
                  <c:v>-10</c:v>
                </c:pt>
                <c:pt idx="301">
                  <c:v>-10</c:v>
                </c:pt>
                <c:pt idx="302">
                  <c:v>-10</c:v>
                </c:pt>
                <c:pt idx="303">
                  <c:v>-10</c:v>
                </c:pt>
                <c:pt idx="304">
                  <c:v>-10</c:v>
                </c:pt>
                <c:pt idx="305">
                  <c:v>1.8959319541533499</c:v>
                </c:pt>
                <c:pt idx="306">
                  <c:v>1.8837452366102401</c:v>
                </c:pt>
                <c:pt idx="307">
                  <c:v>1.8634920327661399</c:v>
                </c:pt>
                <c:pt idx="308">
                  <c:v>1.8352590699492299</c:v>
                </c:pt>
                <c:pt idx="309">
                  <c:v>1.7991672460407</c:v>
                </c:pt>
                <c:pt idx="310">
                  <c:v>1.7553711117714501</c:v>
                </c:pt>
                <c:pt idx="311">
                  <c:v>1.7040582089121099</c:v>
                </c:pt>
                <c:pt idx="312">
                  <c:v>1.64544826719043</c:v>
                </c:pt>
                <c:pt idx="313">
                  <c:v>1.57979226337484</c:v>
                </c:pt>
                <c:pt idx="314">
                  <c:v>1.50737134655335</c:v>
                </c:pt>
                <c:pt idx="315">
                  <c:v>1.4284956342100601</c:v>
                </c:pt>
                <c:pt idx="316">
                  <c:v>1.3435028842544401</c:v>
                </c:pt>
                <c:pt idx="317">
                  <c:v>1.25275704869013</c:v>
                </c:pt>
                <c:pt idx="318">
                  <c:v>1.15664671511657</c:v>
                </c:pt>
                <c:pt idx="319">
                  <c:v>1.0555834427372399</c:v>
                </c:pt>
                <c:pt idx="320">
                  <c:v>0.95</c:v>
                </c:pt>
                <c:pt idx="321">
                  <c:v>0.84034851141610301</c:v>
                </c:pt>
                <c:pt idx="322">
                  <c:v>0.72709852149367105</c:v>
                </c:pt>
                <c:pt idx="323">
                  <c:v>0.61073498407600801</c:v>
                </c:pt>
                <c:pt idx="324">
                  <c:v>0.49175618569479002</c:v>
                </c:pt>
                <c:pt idx="325">
                  <c:v>0.37067161183064501</c:v>
                </c:pt>
                <c:pt idx="326">
                  <c:v>0.247999765218098</c:v>
                </c:pt>
                <c:pt idx="327">
                  <c:v>0.12426594553727199</c:v>
                </c:pt>
                <c:pt idx="328">
                  <c:v>2.32778206432638E-16</c:v>
                </c:pt>
                <c:pt idx="329">
                  <c:v>-10</c:v>
                </c:pt>
                <c:pt idx="330">
                  <c:v>-10</c:v>
                </c:pt>
                <c:pt idx="331">
                  <c:v>-10</c:v>
                </c:pt>
                <c:pt idx="332">
                  <c:v>-10</c:v>
                </c:pt>
                <c:pt idx="333">
                  <c:v>-10</c:v>
                </c:pt>
                <c:pt idx="334">
                  <c:v>-10</c:v>
                </c:pt>
                <c:pt idx="335">
                  <c:v>-10</c:v>
                </c:pt>
                <c:pt idx="336">
                  <c:v>-10</c:v>
                </c:pt>
                <c:pt idx="337">
                  <c:v>-10</c:v>
                </c:pt>
                <c:pt idx="338">
                  <c:v>-10</c:v>
                </c:pt>
                <c:pt idx="339">
                  <c:v>-10</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1.99905143942673</c:v>
                </c:pt>
                <c:pt idx="356">
                  <c:v>1.99146835259007</c:v>
                </c:pt>
                <c:pt idx="357">
                  <c:v>1.9763309441625201</c:v>
                </c:pt>
                <c:pt idx="358">
                  <c:v>1.9536966355192</c:v>
                </c:pt>
                <c:pt idx="359">
                  <c:v>1.9236512863456401</c:v>
                </c:pt>
                <c:pt idx="360">
                  <c:v>1.88630886894256</c:v>
                </c:pt>
                <c:pt idx="361">
                  <c:v>1.84181103588991</c:v>
                </c:pt>
                <c:pt idx="362">
                  <c:v>1.79032658271012</c:v>
                </c:pt>
                <c:pt idx="363">
                  <c:v>1.7320508075688801</c:v>
                </c:pt>
                <c:pt idx="364">
                  <c:v>1.6672047704422399</c:v>
                </c:pt>
                <c:pt idx="365">
                  <c:v>1.5960344545604801</c:v>
                </c:pt>
                <c:pt idx="366">
                  <c:v>1.51880983330941</c:v>
                </c:pt>
                <c:pt idx="367">
                  <c:v>1.4358238461288799</c:v>
                </c:pt>
                <c:pt idx="368">
                  <c:v>1.34739128729311</c:v>
                </c:pt>
                <c:pt idx="369">
                  <c:v>1.25384761178821</c:v>
                </c:pt>
                <c:pt idx="370">
                  <c:v>1.1555476628165</c:v>
                </c:pt>
                <c:pt idx="371">
                  <c:v>1.0528643257547099</c:v>
                </c:pt>
                <c:pt idx="372">
                  <c:v>0.94618711367202002</c:v>
                </c:pt>
                <c:pt idx="373">
                  <c:v>0.83592068977356604</c:v>
                </c:pt>
                <c:pt idx="374">
                  <c:v>0.72248333237430495</c:v>
                </c:pt>
                <c:pt idx="375">
                  <c:v>0.60630534822608595</c:v>
                </c:pt>
                <c:pt idx="376">
                  <c:v>0.48782744021675301</c:v>
                </c:pt>
                <c:pt idx="377">
                  <c:v>0.36749903563313902</c:v>
                </c:pt>
                <c:pt idx="378">
                  <c:v>0.24577658132942701</c:v>
                </c:pt>
                <c:pt idx="379">
                  <c:v>0.123121812267884</c:v>
                </c:pt>
                <c:pt idx="380">
                  <c:v>-1.53132714841853E-15</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2.0917046694919601</c:v>
                </c:pt>
                <c:pt idx="410">
                  <c:v>2.0769843933765499</c:v>
                </c:pt>
                <c:pt idx="411">
                  <c:v>2.0549686338289601</c:v>
                </c:pt>
                <c:pt idx="412">
                  <c:v>2.0257347220075501</c:v>
                </c:pt>
                <c:pt idx="413">
                  <c:v>1.9893853430938</c:v>
                </c:pt>
                <c:pt idx="414">
                  <c:v>1.94604817560685</c:v>
                </c:pt>
                <c:pt idx="415">
                  <c:v>1.89587544292806</c:v>
                </c:pt>
                <c:pt idx="416">
                  <c:v>1.83904337861084</c:v>
                </c:pt>
                <c:pt idx="417">
                  <c:v>1.77575160735384</c:v>
                </c:pt>
                <c:pt idx="418">
                  <c:v>1.70622244381193</c:v>
                </c:pt>
                <c:pt idx="419">
                  <c:v>1.6307001117078901</c:v>
                </c:pt>
                <c:pt idx="420">
                  <c:v>1.54944988598763</c:v>
                </c:pt>
                <c:pt idx="421">
                  <c:v>1.4627571610323</c:v>
                </c:pt>
                <c:pt idx="422">
                  <c:v>1.3709264482001</c:v>
                </c:pt>
                <c:pt idx="423">
                  <c:v>1.27428030621905</c:v>
                </c:pt>
                <c:pt idx="424">
                  <c:v>1.1731582081876799</c:v>
                </c:pt>
                <c:pt idx="425">
                  <c:v>1.0679153491633699</c:v>
                </c:pt>
                <c:pt idx="426">
                  <c:v>0.95892139852680403</c:v>
                </c:pt>
                <c:pt idx="427">
                  <c:v>0.84655920150474795</c:v>
                </c:pt>
                <c:pt idx="428">
                  <c:v>0.73122343441224402</c:v>
                </c:pt>
                <c:pt idx="429">
                  <c:v>0.61331921833765701</c:v>
                </c:pt>
                <c:pt idx="430">
                  <c:v>0.49326069614007301</c:v>
                </c:pt>
                <c:pt idx="431">
                  <c:v>0.37146957775741102</c:v>
                </c:pt>
                <c:pt idx="432">
                  <c:v>0.24837365893487701</c:v>
                </c:pt>
                <c:pt idx="433">
                  <c:v>0.124405318576808</c:v>
                </c:pt>
                <c:pt idx="434">
                  <c:v>8.6505672416969993E-15</c:v>
                </c:pt>
              </c:numCache>
            </c:numRef>
          </c:yVal>
          <c:smooth val="0"/>
          <c:extLst>
            <c:ext xmlns:c16="http://schemas.microsoft.com/office/drawing/2014/chart" uri="{C3380CC4-5D6E-409C-BE32-E72D297353CC}">
              <c16:uniqueId val="{00000000-EB8E-4DD5-9A22-B1D2C8C21491}"/>
            </c:ext>
          </c:extLst>
        </c:ser>
        <c:ser>
          <c:idx val="1"/>
          <c:order val="1"/>
          <c:tx>
            <c:strRef>
              <c:f>Sheet1!$C$1</c:f>
              <c:strCache>
                <c:ptCount val="1"/>
                <c:pt idx="0">
                  <c:v>yREP</c:v>
                </c:pt>
              </c:strCache>
            </c:strRef>
          </c:tx>
          <c:spPr>
            <a:ln w="25400" cap="rnd">
              <a:noFill/>
              <a:round/>
            </a:ln>
            <a:effectLst/>
          </c:spPr>
          <c:marker>
            <c:symbol val="circle"/>
            <c:size val="5"/>
            <c:spPr>
              <a:solidFill>
                <a:srgbClr val="FF5736"/>
              </a:solidFill>
              <a:ln w="9525">
                <a:noFill/>
              </a:ln>
              <a:effectLst/>
            </c:spPr>
          </c:marker>
          <c:xVal>
            <c:numRef>
              <c:f>Sheet1!$A$2:$A$436</c:f>
              <c:numCache>
                <c:formatCode>General</c:formatCode>
                <c:ptCount val="435"/>
                <c:pt idx="0">
                  <c:v>1.1000000000000001</c:v>
                </c:pt>
                <c:pt idx="1">
                  <c:v>1.0905893475111914</c:v>
                </c:pt>
                <c:pt idx="2">
                  <c:v>1.0625184089179753</c:v>
                </c:pt>
                <c:pt idx="3">
                  <c:v>1.0162674857624154</c:v>
                </c:pt>
                <c:pt idx="4">
                  <c:v>0.95262794416288266</c:v>
                </c:pt>
                <c:pt idx="5">
                  <c:v>0.87268867432035879</c:v>
                </c:pt>
                <c:pt idx="6">
                  <c:v>0.77781745930520241</c:v>
                </c:pt>
                <c:pt idx="7">
                  <c:v>0.66963757190959272</c:v>
                </c:pt>
                <c:pt idx="8">
                  <c:v>0.55000000000000016</c:v>
                </c:pt>
                <c:pt idx="9">
                  <c:v>0.42095177560159885</c:v>
                </c:pt>
                <c:pt idx="10">
                  <c:v>0.28470094961277281</c:v>
                </c:pt>
                <c:pt idx="11">
                  <c:v>0.14357881144205689</c:v>
                </c:pt>
                <c:pt idx="12">
                  <c:v>6.7383165019974101E-17</c:v>
                </c:pt>
                <c:pt idx="13">
                  <c:v>-0.14357881144205653</c:v>
                </c:pt>
                <c:pt idx="14">
                  <c:v>-0.28470094961277298</c:v>
                </c:pt>
                <c:pt idx="15">
                  <c:v>-0.42095177560159874</c:v>
                </c:pt>
                <c:pt idx="16">
                  <c:v>-0.54999999999999982</c:v>
                </c:pt>
                <c:pt idx="17">
                  <c:v>-0.66963757190959272</c:v>
                </c:pt>
                <c:pt idx="18">
                  <c:v>-0.7778174593052023</c:v>
                </c:pt>
                <c:pt idx="19">
                  <c:v>-0.87268867432035868</c:v>
                </c:pt>
                <c:pt idx="20">
                  <c:v>-0.95262794416288266</c:v>
                </c:pt>
                <c:pt idx="21">
                  <c:v>-1.0162674857624154</c:v>
                </c:pt>
                <c:pt idx="22">
                  <c:v>-1.0625184089179751</c:v>
                </c:pt>
                <c:pt idx="23">
                  <c:v>-1.0905893475111914</c:v>
                </c:pt>
                <c:pt idx="24">
                  <c:v>-1.1000000000000001</c:v>
                </c:pt>
                <c:pt idx="25">
                  <c:v>1.2000000000000002</c:v>
                </c:pt>
                <c:pt idx="26">
                  <c:v>1.1912506489176649</c:v>
                </c:pt>
                <c:pt idx="27">
                  <c:v>1.1651301809112626</c:v>
                </c:pt>
                <c:pt idx="28">
                  <c:v>1.1220194912224979</c:v>
                </c:pt>
                <c:pt idx="29">
                  <c:v>1.0625472307838522</c:v>
                </c:pt>
                <c:pt idx="30">
                  <c:v>0.98758063907238791</c:v>
                </c:pt>
                <c:pt idx="31">
                  <c:v>0.89821289780532154</c:v>
                </c:pt>
                <c:pt idx="32">
                  <c:v>0.79574718988895443</c:v>
                </c:pt>
                <c:pt idx="33">
                  <c:v>0.68167769607738737</c:v>
                </c:pt>
                <c:pt idx="34">
                  <c:v>0.55766780645252267</c:v>
                </c:pt>
                <c:pt idx="35">
                  <c:v>0.42552586445104329</c:v>
                </c:pt>
                <c:pt idx="36">
                  <c:v>0.28717879714506994</c:v>
                </c:pt>
                <c:pt idx="37">
                  <c:v>0.14464401630638815</c:v>
                </c:pt>
                <c:pt idx="38">
                  <c:v>6.0641595911459242E-16</c:v>
                </c:pt>
                <c:pt idx="39">
                  <c:v>-0.14464401630638721</c:v>
                </c:pt>
                <c:pt idx="40">
                  <c:v>-0.28717879714506878</c:v>
                </c:pt>
                <c:pt idx="41">
                  <c:v>-0.42552586445104212</c:v>
                </c:pt>
                <c:pt idx="42">
                  <c:v>-0.55766780645252134</c:v>
                </c:pt>
                <c:pt idx="43">
                  <c:v>-0.68167769607738604</c:v>
                </c:pt>
                <c:pt idx="44">
                  <c:v>-0.79574718988895365</c:v>
                </c:pt>
                <c:pt idx="45">
                  <c:v>-0.89821289780532076</c:v>
                </c:pt>
                <c:pt idx="46">
                  <c:v>-0.98758063907238747</c:v>
                </c:pt>
                <c:pt idx="47">
                  <c:v>-1.0625472307838517</c:v>
                </c:pt>
                <c:pt idx="48">
                  <c:v>-1.1220194912224979</c:v>
                </c:pt>
                <c:pt idx="49">
                  <c:v>-1.1651301809112626</c:v>
                </c:pt>
                <c:pt idx="50">
                  <c:v>-1.1912506489176651</c:v>
                </c:pt>
                <c:pt idx="51">
                  <c:v>-1.2000000000000002</c:v>
                </c:pt>
                <c:pt idx="52">
                  <c:v>1.3000000000000003</c:v>
                </c:pt>
                <c:pt idx="53">
                  <c:v>1.2923793443006677</c:v>
                </c:pt>
                <c:pt idx="54">
                  <c:v>1.2696067224231129</c:v>
                </c:pt>
                <c:pt idx="55">
                  <c:v>1.2319491225376435</c:v>
                </c:pt>
                <c:pt idx="56">
                  <c:v>1.1798480455722444</c:v>
                </c:pt>
                <c:pt idx="57">
                  <c:v>1.1139143290178664</c:v>
                </c:pt>
                <c:pt idx="58">
                  <c:v>1.0349209854173371</c:v>
                </c:pt>
                <c:pt idx="59">
                  <c:v>0.94379413950007029</c:v>
                </c:pt>
                <c:pt idx="60">
                  <c:v>0.84160217021637629</c:v>
                </c:pt>
                <c:pt idx="61">
                  <c:v>0.72954318497109738</c:v>
                </c:pt>
                <c:pt idx="62">
                  <c:v>0.60893097290972764</c:v>
                </c:pt>
                <c:pt idx="63">
                  <c:v>0.48117960194188902</c:v>
                </c:pt>
                <c:pt idx="64">
                  <c:v>0.34778684008798733</c:v>
                </c:pt>
                <c:pt idx="65">
                  <c:v>0.21031659551859433</c:v>
                </c:pt>
                <c:pt idx="66">
                  <c:v>7.0380581161042913E-2</c:v>
                </c:pt>
                <c:pt idx="67">
                  <c:v>-7.0380581161042746E-2</c:v>
                </c:pt>
                <c:pt idx="68">
                  <c:v>-0.2103165955185945</c:v>
                </c:pt>
                <c:pt idx="69">
                  <c:v>-0.34778684008798721</c:v>
                </c:pt>
                <c:pt idx="70">
                  <c:v>-0.48117960194188908</c:v>
                </c:pt>
                <c:pt idx="71">
                  <c:v>-0.60893097290972764</c:v>
                </c:pt>
                <c:pt idx="72">
                  <c:v>-0.72954318497109771</c:v>
                </c:pt>
                <c:pt idx="73">
                  <c:v>-0.84160217021637651</c:v>
                </c:pt>
                <c:pt idx="74">
                  <c:v>-0.94379413950007029</c:v>
                </c:pt>
                <c:pt idx="75">
                  <c:v>-1.0349209854173371</c:v>
                </c:pt>
                <c:pt idx="76">
                  <c:v>-1.1139143290178659</c:v>
                </c:pt>
                <c:pt idx="77">
                  <c:v>-1.1798480455722442</c:v>
                </c:pt>
                <c:pt idx="78">
                  <c:v>-1.2319491225376431</c:v>
                </c:pt>
                <c:pt idx="79">
                  <c:v>-1.2696067224231127</c:v>
                </c:pt>
                <c:pt idx="80">
                  <c:v>-1.2923793443006677</c:v>
                </c:pt>
                <c:pt idx="81">
                  <c:v>-1.3000000000000003</c:v>
                </c:pt>
                <c:pt idx="82">
                  <c:v>1.4000000000000004</c:v>
                </c:pt>
                <c:pt idx="83">
                  <c:v>1.3932586173410761</c:v>
                </c:pt>
                <c:pt idx="84">
                  <c:v>1.373099392564523</c:v>
                </c:pt>
                <c:pt idx="85">
                  <c:v>1.3397164700250928</c:v>
                </c:pt>
                <c:pt idx="86">
                  <c:v>1.2934313455158017</c:v>
                </c:pt>
                <c:pt idx="87">
                  <c:v>1.2346897700876973</c:v>
                </c:pt>
                <c:pt idx="88">
                  <c:v>1.1640574572235636</c:v>
                </c:pt>
                <c:pt idx="89">
                  <c:v>1.0822146347078321</c:v>
                </c:pt>
                <c:pt idx="90">
                  <c:v>0.9899494936611668</c:v>
                </c:pt>
                <c:pt idx="91">
                  <c:v>0.88815059782910388</c:v>
                </c:pt>
                <c:pt idx="92">
                  <c:v>0.77779832622744338</c:v>
                </c:pt>
                <c:pt idx="93">
                  <c:v>0.65995543155639713</c:v>
                </c:pt>
                <c:pt idx="94">
                  <c:v>0.53575680531112591</c:v>
                </c:pt>
                <c:pt idx="95">
                  <c:v>0.40639854815624737</c:v>
                </c:pt>
                <c:pt idx="96">
                  <c:v>0.27312645082257975</c:v>
                </c:pt>
                <c:pt idx="97">
                  <c:v>0.13722399646138511</c:v>
                </c:pt>
                <c:pt idx="98">
                  <c:v>8.5760391843603425E-17</c:v>
                </c:pt>
                <c:pt idx="99">
                  <c:v>-0.13722399646138495</c:v>
                </c:pt>
                <c:pt idx="100">
                  <c:v>-0.27312645082257953</c:v>
                </c:pt>
                <c:pt idx="101">
                  <c:v>-0.40639854815624715</c:v>
                </c:pt>
                <c:pt idx="102">
                  <c:v>-0.53575680531112579</c:v>
                </c:pt>
                <c:pt idx="103">
                  <c:v>-0.65995543155639691</c:v>
                </c:pt>
                <c:pt idx="104">
                  <c:v>-0.77779832622744294</c:v>
                </c:pt>
                <c:pt idx="105">
                  <c:v>-0.88815059782910377</c:v>
                </c:pt>
                <c:pt idx="106">
                  <c:v>-0.98994949366116669</c:v>
                </c:pt>
                <c:pt idx="107">
                  <c:v>-1.0822146347078321</c:v>
                </c:pt>
                <c:pt idx="108">
                  <c:v>-1.1640574572235638</c:v>
                </c:pt>
                <c:pt idx="109">
                  <c:v>-1.2346897700876973</c:v>
                </c:pt>
                <c:pt idx="110">
                  <c:v>-1.2934313455158017</c:v>
                </c:pt>
                <c:pt idx="111">
                  <c:v>-1.3397164700250928</c:v>
                </c:pt>
                <c:pt idx="112">
                  <c:v>-1.373099392564523</c:v>
                </c:pt>
                <c:pt idx="113">
                  <c:v>-1.3932586173410759</c:v>
                </c:pt>
                <c:pt idx="114">
                  <c:v>-1.4000000000000004</c:v>
                </c:pt>
                <c:pt idx="115">
                  <c:v>1.5000000000000004</c:v>
                </c:pt>
                <c:pt idx="116">
                  <c:v>1.493961440992859</c:v>
                </c:pt>
                <c:pt idx="117">
                  <c:v>1.4758943828979449</c:v>
                </c:pt>
                <c:pt idx="118">
                  <c:v>1.4459442910437803</c:v>
                </c:pt>
                <c:pt idx="119">
                  <c:v>1.4043523059596061</c:v>
                </c:pt>
                <c:pt idx="120">
                  <c:v>1.3514533018536292</c:v>
                </c:pt>
                <c:pt idx="121">
                  <c:v>1.2876731904027996</c:v>
                </c:pt>
                <c:pt idx="122">
                  <c:v>1.2135254915624216</c:v>
                </c:pt>
                <c:pt idx="123">
                  <c:v>1.1296071990054166</c:v>
                </c:pt>
                <c:pt idx="124">
                  <c:v>1.0365939734802974</c:v>
                </c:pt>
                <c:pt idx="125">
                  <c:v>0.9352347027881005</c:v>
                </c:pt>
                <c:pt idx="126">
                  <c:v>0.82634547217815391</c:v>
                </c:pt>
                <c:pt idx="127">
                  <c:v>0.71080299370949795</c:v>
                </c:pt>
                <c:pt idx="128">
                  <c:v>0.58953754748088505</c:v>
                </c:pt>
                <c:pt idx="129">
                  <c:v>0.46352549156242107</c:v>
                </c:pt>
                <c:pt idx="130">
                  <c:v>0.33378140093447178</c:v>
                </c:pt>
                <c:pt idx="131">
                  <c:v>0.20134989872648304</c:v>
                </c:pt>
                <c:pt idx="132">
                  <c:v>6.7297245525772501E-2</c:v>
                </c:pt>
                <c:pt idx="133">
                  <c:v>-6.7297245525771973E-2</c:v>
                </c:pt>
                <c:pt idx="134">
                  <c:v>-0.20134989872648285</c:v>
                </c:pt>
                <c:pt idx="135">
                  <c:v>-0.33378140093447162</c:v>
                </c:pt>
                <c:pt idx="136">
                  <c:v>-0.46352549156242057</c:v>
                </c:pt>
                <c:pt idx="137">
                  <c:v>-0.58953754748088494</c:v>
                </c:pt>
                <c:pt idx="138">
                  <c:v>-0.71080299370949751</c:v>
                </c:pt>
                <c:pt idx="139">
                  <c:v>-0.82634547217815335</c:v>
                </c:pt>
                <c:pt idx="140">
                  <c:v>-0.93523470278809995</c:v>
                </c:pt>
                <c:pt idx="141">
                  <c:v>-1.0365939734802967</c:v>
                </c:pt>
                <c:pt idx="142">
                  <c:v>-1.1296071990054164</c:v>
                </c:pt>
                <c:pt idx="143">
                  <c:v>-1.213525491562421</c:v>
                </c:pt>
                <c:pt idx="144">
                  <c:v>-1.2876731904027992</c:v>
                </c:pt>
                <c:pt idx="145">
                  <c:v>-1.3514533018536288</c:v>
                </c:pt>
                <c:pt idx="146">
                  <c:v>-1.4043523059596057</c:v>
                </c:pt>
                <c:pt idx="147">
                  <c:v>-1.4459442910437799</c:v>
                </c:pt>
                <c:pt idx="148">
                  <c:v>-1.4758943828979445</c:v>
                </c:pt>
                <c:pt idx="149">
                  <c:v>-1.4939614409928588</c:v>
                </c:pt>
                <c:pt idx="150">
                  <c:v>-1.5000000000000004</c:v>
                </c:pt>
                <c:pt idx="151">
                  <c:v>1.6000000000000005</c:v>
                </c:pt>
                <c:pt idx="152">
                  <c:v>1.5948116930147367</c:v>
                </c:pt>
                <c:pt idx="153">
                  <c:v>1.5792804202206612</c:v>
                </c:pt>
                <c:pt idx="154">
                  <c:v>1.5535069078816837</c:v>
                </c:pt>
                <c:pt idx="155">
                  <c:v>1.5176583071154333</c:v>
                </c:pt>
                <c:pt idx="156">
                  <c:v>1.4719671098541192</c:v>
                </c:pt>
                <c:pt idx="157">
                  <c:v>1.4167296410451364</c:v>
                </c:pt>
                <c:pt idx="158">
                  <c:v>1.3523041368700723</c:v>
                </c:pt>
                <c:pt idx="159">
                  <c:v>1.2791084214456026</c:v>
                </c:pt>
                <c:pt idx="160">
                  <c:v>1.1976171970737624</c:v>
                </c:pt>
                <c:pt idx="161">
                  <c:v>1.1083589656153596</c:v>
                </c:pt>
                <c:pt idx="162">
                  <c:v>1.0119126009526043</c:v>
                </c:pt>
                <c:pt idx="163">
                  <c:v>0.90890359476984994</c:v>
                </c:pt>
                <c:pt idx="164">
                  <c:v>0.80000000000000082</c:v>
                </c:pt>
                <c:pt idx="165">
                  <c:v>0.68590809824488763</c:v>
                </c:pt>
                <c:pt idx="166">
                  <c:v>0.56736781926805779</c:v>
                </c:pt>
                <c:pt idx="167">
                  <c:v>0.44514794226632526</c:v>
                </c:pt>
                <c:pt idx="168">
                  <c:v>0.32004111004167196</c:v>
                </c:pt>
                <c:pt idx="169">
                  <c:v>0.19285868840851758</c:v>
                </c:pt>
                <c:pt idx="170">
                  <c:v>6.4425504175065124E-2</c:v>
                </c:pt>
                <c:pt idx="171">
                  <c:v>-6.4425504175063514E-2</c:v>
                </c:pt>
                <c:pt idx="172">
                  <c:v>-0.19285868840851633</c:v>
                </c:pt>
                <c:pt idx="173">
                  <c:v>-0.32004111004167002</c:v>
                </c:pt>
                <c:pt idx="174">
                  <c:v>-0.44514794226632332</c:v>
                </c:pt>
                <c:pt idx="175">
                  <c:v>-0.56736781926805635</c:v>
                </c:pt>
                <c:pt idx="176">
                  <c:v>-0.68590809824488586</c:v>
                </c:pt>
                <c:pt idx="177">
                  <c:v>-0.79999999999999927</c:v>
                </c:pt>
                <c:pt idx="178">
                  <c:v>-0.90890359476984817</c:v>
                </c:pt>
                <c:pt idx="179">
                  <c:v>-1.0119126009526027</c:v>
                </c:pt>
                <c:pt idx="180">
                  <c:v>-1.1083589656153583</c:v>
                </c:pt>
                <c:pt idx="181">
                  <c:v>-1.1976171970737612</c:v>
                </c:pt>
                <c:pt idx="182">
                  <c:v>-1.2791084214456017</c:v>
                </c:pt>
                <c:pt idx="183">
                  <c:v>-1.352304136870071</c:v>
                </c:pt>
                <c:pt idx="184">
                  <c:v>-1.4167296410451355</c:v>
                </c:pt>
                <c:pt idx="185">
                  <c:v>-1.4719671098541185</c:v>
                </c:pt>
                <c:pt idx="186">
                  <c:v>-1.5176583071154328</c:v>
                </c:pt>
                <c:pt idx="187">
                  <c:v>-1.5535069078816834</c:v>
                </c:pt>
                <c:pt idx="188">
                  <c:v>-1.579280420220661</c:v>
                </c:pt>
                <c:pt idx="189">
                  <c:v>-1.5948116930147365</c:v>
                </c:pt>
                <c:pt idx="190">
                  <c:v>-1.6000000000000005</c:v>
                </c:pt>
                <c:pt idx="191">
                  <c:v>1.7000000000000006</c:v>
                </c:pt>
                <c:pt idx="192">
                  <c:v>1.6952464552080069</c:v>
                </c:pt>
                <c:pt idx="193">
                  <c:v>1.6810124045827191</c:v>
                </c:pt>
                <c:pt idx="194">
                  <c:v>1.6573774507091008</c:v>
                </c:pt>
                <c:pt idx="195">
                  <c:v>1.62447376983644</c:v>
                </c:pt>
                <c:pt idx="196">
                  <c:v>1.5824853726951478</c:v>
                </c:pt>
                <c:pt idx="197">
                  <c:v>1.5316470754341132</c:v>
                </c:pt>
                <c:pt idx="198">
                  <c:v>1.4722431864335463</c:v>
                </c:pt>
                <c:pt idx="199">
                  <c:v>1.4046059163371918</c:v>
                </c:pt>
                <c:pt idx="200">
                  <c:v>1.3291135201956512</c:v>
                </c:pt>
                <c:pt idx="201">
                  <c:v>1.2461881821107053</c:v>
                </c:pt>
                <c:pt idx="202">
                  <c:v>1.1562936542105637</c:v>
                </c:pt>
                <c:pt idx="203">
                  <c:v>1.0599326631598476</c:v>
                </c:pt>
                <c:pt idx="204">
                  <c:v>0.95764409870815803</c:v>
                </c:pt>
                <c:pt idx="205">
                  <c:v>0.85000000000000053</c:v>
                </c:pt>
                <c:pt idx="206">
                  <c:v>0.7376023564998494</c:v>
                </c:pt>
                <c:pt idx="207">
                  <c:v>0.62107974142287203</c:v>
                </c:pt>
                <c:pt idx="208">
                  <c:v>0.50108379649853751</c:v>
                </c:pt>
                <c:pt idx="209">
                  <c:v>0.37828558772573467</c:v>
                </c:pt>
                <c:pt idx="210">
                  <c:v>0.25337185249949629</c:v>
                </c:pt>
                <c:pt idx="211">
                  <c:v>0.12704115909692076</c:v>
                </c:pt>
                <c:pt idx="212">
                  <c:v>-6.5081403807787402E-16</c:v>
                </c:pt>
                <c:pt idx="213">
                  <c:v>-0.12704115909692207</c:v>
                </c:pt>
                <c:pt idx="214">
                  <c:v>-0.2533718524994979</c:v>
                </c:pt>
                <c:pt idx="215">
                  <c:v>-0.37828558772573595</c:v>
                </c:pt>
                <c:pt idx="216">
                  <c:v>-0.50108379649853874</c:v>
                </c:pt>
                <c:pt idx="217">
                  <c:v>-0.62107974142287325</c:v>
                </c:pt>
                <c:pt idx="218">
                  <c:v>-0.73760235649985095</c:v>
                </c:pt>
                <c:pt idx="219">
                  <c:v>-0.85000000000000198</c:v>
                </c:pt>
                <c:pt idx="220">
                  <c:v>-0.9576440987081597</c:v>
                </c:pt>
                <c:pt idx="221">
                  <c:v>-1.0599326631598485</c:v>
                </c:pt>
                <c:pt idx="222">
                  <c:v>-1.1562936542105648</c:v>
                </c:pt>
                <c:pt idx="223">
                  <c:v>-1.2461881821107064</c:v>
                </c:pt>
                <c:pt idx="224">
                  <c:v>-1.3291135201956514</c:v>
                </c:pt>
                <c:pt idx="225">
                  <c:v>-1.4046059163371925</c:v>
                </c:pt>
                <c:pt idx="226">
                  <c:v>-1.4722431864335468</c:v>
                </c:pt>
                <c:pt idx="227">
                  <c:v>-1.5316470754341129</c:v>
                </c:pt>
                <c:pt idx="228">
                  <c:v>-1.582485372695148</c:v>
                </c:pt>
                <c:pt idx="229">
                  <c:v>-1.62447376983644</c:v>
                </c:pt>
                <c:pt idx="230">
                  <c:v>-1.6573774507091008</c:v>
                </c:pt>
                <c:pt idx="231">
                  <c:v>-1.6810124045827191</c:v>
                </c:pt>
                <c:pt idx="232">
                  <c:v>-1.6952464552080069</c:v>
                </c:pt>
                <c:pt idx="233">
                  <c:v>-1.7000000000000006</c:v>
                </c:pt>
                <c:pt idx="234">
                  <c:v>1.8000000000000007</c:v>
                </c:pt>
                <c:pt idx="235">
                  <c:v>1.7956152904676843</c:v>
                </c:pt>
                <c:pt idx="236">
                  <c:v>1.7824825237348274</c:v>
                </c:pt>
                <c:pt idx="237">
                  <c:v>1.760665681320851</c:v>
                </c:pt>
                <c:pt idx="238">
                  <c:v>1.7302710526889746</c:v>
                </c:pt>
                <c:pt idx="239">
                  <c:v>1.6914467174146359</c:v>
                </c:pt>
                <c:pt idx="240">
                  <c:v>1.6443818237566823</c:v>
                </c:pt>
                <c:pt idx="241">
                  <c:v>1.5893056671460692</c:v>
                </c:pt>
                <c:pt idx="242">
                  <c:v>1.5264865730815673</c:v>
                </c:pt>
                <c:pt idx="243">
                  <c:v>1.4562305898749059</c:v>
                </c:pt>
                <c:pt idx="244">
                  <c:v>1.378879997614161</c:v>
                </c:pt>
                <c:pt idx="245">
                  <c:v>1.2948116406095727</c:v>
                </c:pt>
                <c:pt idx="246">
                  <c:v>1.2044350914459454</c:v>
                </c:pt>
                <c:pt idx="247">
                  <c:v>1.1081906555861853</c:v>
                </c:pt>
                <c:pt idx="248">
                  <c:v>1.0065472262473447</c:v>
                </c:pt>
                <c:pt idx="249">
                  <c:v>0.90000000000000058</c:v>
                </c:pt>
                <c:pt idx="250">
                  <c:v>0.7890680642203397</c:v>
                </c:pt>
                <c:pt idx="251">
                  <c:v>0.67429186814864217</c:v>
                </c:pt>
                <c:pt idx="252">
                  <c:v>0.55623058987490559</c:v>
                </c:pt>
                <c:pt idx="253">
                  <c:v>0.43545941207940198</c:v>
                </c:pt>
                <c:pt idx="254">
                  <c:v>0.31256671980047485</c:v>
                </c:pt>
                <c:pt idx="255">
                  <c:v>0.18815123388177629</c:v>
                </c:pt>
                <c:pt idx="256">
                  <c:v>6.2819094064501965E-2</c:v>
                </c:pt>
                <c:pt idx="257">
                  <c:v>-6.2819094064501341E-2</c:v>
                </c:pt>
                <c:pt idx="258">
                  <c:v>-0.18815123388177607</c:v>
                </c:pt>
                <c:pt idx="259">
                  <c:v>-0.31256671980047468</c:v>
                </c:pt>
                <c:pt idx="260">
                  <c:v>-0.43545941207940181</c:v>
                </c:pt>
                <c:pt idx="261">
                  <c:v>-0.55623058987490548</c:v>
                </c:pt>
                <c:pt idx="262">
                  <c:v>-0.67429186814864195</c:v>
                </c:pt>
                <c:pt idx="263">
                  <c:v>-0.78906806422033982</c:v>
                </c:pt>
                <c:pt idx="264">
                  <c:v>-0.89999999999999991</c:v>
                </c:pt>
                <c:pt idx="265">
                  <c:v>-1.0065472262473445</c:v>
                </c:pt>
                <c:pt idx="266">
                  <c:v>-1.1081906555861853</c:v>
                </c:pt>
                <c:pt idx="267">
                  <c:v>-1.2044350914459447</c:v>
                </c:pt>
                <c:pt idx="268">
                  <c:v>-1.2948116406095722</c:v>
                </c:pt>
                <c:pt idx="269">
                  <c:v>-1.3788799976141608</c:v>
                </c:pt>
                <c:pt idx="270">
                  <c:v>-1.4562305898749057</c:v>
                </c:pt>
                <c:pt idx="271">
                  <c:v>-1.5264865730815673</c:v>
                </c:pt>
                <c:pt idx="272">
                  <c:v>-1.5893056671460692</c:v>
                </c:pt>
                <c:pt idx="273">
                  <c:v>-1.6443818237566825</c:v>
                </c:pt>
                <c:pt idx="274">
                  <c:v>-1.6914467174146357</c:v>
                </c:pt>
                <c:pt idx="275">
                  <c:v>-1.7302710526889746</c:v>
                </c:pt>
                <c:pt idx="276">
                  <c:v>-1.760665681320851</c:v>
                </c:pt>
                <c:pt idx="277">
                  <c:v>-1.7824825237348274</c:v>
                </c:pt>
                <c:pt idx="278">
                  <c:v>-1.7956152904676843</c:v>
                </c:pt>
                <c:pt idx="279">
                  <c:v>-1.8000000000000007</c:v>
                </c:pt>
                <c:pt idx="280">
                  <c:v>1.9000000000000008</c:v>
                </c:pt>
                <c:pt idx="281">
                  <c:v>1.8959319541533475</c:v>
                </c:pt>
                <c:pt idx="282">
                  <c:v>1.8837452366102405</c:v>
                </c:pt>
                <c:pt idx="283">
                  <c:v>1.8634920327661386</c:v>
                </c:pt>
                <c:pt idx="284">
                  <c:v>1.8352590699492306</c:v>
                </c:pt>
                <c:pt idx="285">
                  <c:v>1.7991672460407016</c:v>
                </c:pt>
                <c:pt idx="286">
                  <c:v>1.7553711117714454</c:v>
                </c:pt>
                <c:pt idx="287">
                  <c:v>1.7040582089121084</c:v>
                </c:pt>
                <c:pt idx="288">
                  <c:v>1.6454482671904342</c:v>
                </c:pt>
                <c:pt idx="289">
                  <c:v>1.5797922633748367</c:v>
                </c:pt>
                <c:pt idx="290">
                  <c:v>1.5073713465533474</c:v>
                </c:pt>
                <c:pt idx="291">
                  <c:v>1.4284956342100577</c:v>
                </c:pt>
                <c:pt idx="292">
                  <c:v>1.343502884254441</c:v>
                </c:pt>
                <c:pt idx="293">
                  <c:v>1.2527570486901316</c:v>
                </c:pt>
                <c:pt idx="294">
                  <c:v>1.1566467151165698</c:v>
                </c:pt>
                <c:pt idx="295">
                  <c:v>1.0555834427372448</c:v>
                </c:pt>
                <c:pt idx="296">
                  <c:v>0.95000000000000062</c:v>
                </c:pt>
                <c:pt idx="297">
                  <c:v>0.84034851141610267</c:v>
                </c:pt>
                <c:pt idx="298">
                  <c:v>0.72709852149367105</c:v>
                </c:pt>
                <c:pt idx="299">
                  <c:v>0.61073498407600746</c:v>
                </c:pt>
                <c:pt idx="300">
                  <c:v>0.49175618569478963</c:v>
                </c:pt>
                <c:pt idx="301">
                  <c:v>0.37067161183064401</c:v>
                </c:pt>
                <c:pt idx="302">
                  <c:v>0.24799976521809836</c:v>
                </c:pt>
                <c:pt idx="303">
                  <c:v>0.12426594553727184</c:v>
                </c:pt>
                <c:pt idx="304">
                  <c:v>1.1638910321631895E-16</c:v>
                </c:pt>
                <c:pt idx="305">
                  <c:v>-0.12426594553727202</c:v>
                </c:pt>
                <c:pt idx="306">
                  <c:v>-0.24799976521809772</c:v>
                </c:pt>
                <c:pt idx="307">
                  <c:v>-0.37067161183064373</c:v>
                </c:pt>
                <c:pt idx="308">
                  <c:v>-0.49175618569478985</c:v>
                </c:pt>
                <c:pt idx="309">
                  <c:v>-0.6107349840760069</c:v>
                </c:pt>
                <c:pt idx="310">
                  <c:v>-0.72709852149367082</c:v>
                </c:pt>
                <c:pt idx="311">
                  <c:v>-0.84034851141610256</c:v>
                </c:pt>
                <c:pt idx="312">
                  <c:v>-0.95</c:v>
                </c:pt>
                <c:pt idx="313">
                  <c:v>-1.0555834427372441</c:v>
                </c:pt>
                <c:pt idx="314">
                  <c:v>-1.1566467151165698</c:v>
                </c:pt>
                <c:pt idx="315">
                  <c:v>-1.2527570486901314</c:v>
                </c:pt>
                <c:pt idx="316">
                  <c:v>-1.3435028842544408</c:v>
                </c:pt>
                <c:pt idx="317">
                  <c:v>-1.4284956342100574</c:v>
                </c:pt>
                <c:pt idx="318">
                  <c:v>-1.5073713465533471</c:v>
                </c:pt>
                <c:pt idx="319">
                  <c:v>-1.5797922633748369</c:v>
                </c:pt>
                <c:pt idx="320">
                  <c:v>-1.6454482671904342</c:v>
                </c:pt>
                <c:pt idx="321">
                  <c:v>-1.7040582089121084</c:v>
                </c:pt>
                <c:pt idx="322">
                  <c:v>-1.7553711117714454</c:v>
                </c:pt>
                <c:pt idx="323">
                  <c:v>-1.7991672460407013</c:v>
                </c:pt>
                <c:pt idx="324">
                  <c:v>-1.8352590699492304</c:v>
                </c:pt>
                <c:pt idx="325">
                  <c:v>-1.8634920327661386</c:v>
                </c:pt>
                <c:pt idx="326">
                  <c:v>-1.8837452366102405</c:v>
                </c:pt>
                <c:pt idx="327">
                  <c:v>-1.8959319541533475</c:v>
                </c:pt>
                <c:pt idx="328">
                  <c:v>-1.9000000000000008</c:v>
                </c:pt>
                <c:pt idx="329">
                  <c:v>2.0000000000000009</c:v>
                </c:pt>
                <c:pt idx="330">
                  <c:v>1.9962066574740891</c:v>
                </c:pt>
                <c:pt idx="331">
                  <c:v>1.9848410193438724</c:v>
                </c:pt>
                <c:pt idx="332">
                  <c:v>1.9659461993678045</c:v>
                </c:pt>
                <c:pt idx="333">
                  <c:v>1.9395938720700199</c:v>
                </c:pt>
                <c:pt idx="334">
                  <c:v>1.9058840008543141</c:v>
                </c:pt>
                <c:pt idx="335">
                  <c:v>1.8649444588087125</c:v>
                </c:pt>
                <c:pt idx="336">
                  <c:v>1.8169305436390482</c:v>
                </c:pt>
                <c:pt idx="337">
                  <c:v>1.7620243885715698</c:v>
                </c:pt>
                <c:pt idx="338">
                  <c:v>1.7004342714592289</c:v>
                </c:pt>
                <c:pt idx="339">
                  <c:v>1.6323938247124439</c:v>
                </c:pt>
                <c:pt idx="340">
                  <c:v>1.5581611490513414</c:v>
                </c:pt>
                <c:pt idx="341">
                  <c:v>1.4780178344413186</c:v>
                </c:pt>
                <c:pt idx="342">
                  <c:v>1.3922678919258535</c:v>
                </c:pt>
                <c:pt idx="343">
                  <c:v>1.3012366004084845</c:v>
                </c:pt>
                <c:pt idx="344">
                  <c:v>1.2052692727585126</c:v>
                </c:pt>
                <c:pt idx="345">
                  <c:v>1.1047299459210116</c:v>
                </c:pt>
                <c:pt idx="346">
                  <c:v>0.99999999999999989</c:v>
                </c:pt>
                <c:pt idx="347">
                  <c:v>0.89147671155307628</c:v>
                </c:pt>
                <c:pt idx="348">
                  <c:v>0.77957174658535833</c:v>
                </c:pt>
                <c:pt idx="349">
                  <c:v>0.66470959895931925</c:v>
                </c:pt>
                <c:pt idx="350">
                  <c:v>0.54732598014416545</c:v>
                </c:pt>
                <c:pt idx="351">
                  <c:v>0.42786616641299441</c:v>
                </c:pt>
                <c:pt idx="352">
                  <c:v>0.30678330975737012</c:v>
                </c:pt>
                <c:pt idx="353">
                  <c:v>0.18453671892660323</c:v>
                </c:pt>
                <c:pt idx="354">
                  <c:v>6.1590117112339797E-2</c:v>
                </c:pt>
                <c:pt idx="355">
                  <c:v>-6.1590117112341768E-2</c:v>
                </c:pt>
                <c:pt idx="356">
                  <c:v>-0.18453671892660475</c:v>
                </c:pt>
                <c:pt idx="357">
                  <c:v>-0.30678330975737161</c:v>
                </c:pt>
                <c:pt idx="358">
                  <c:v>-0.4278661664129963</c:v>
                </c:pt>
                <c:pt idx="359">
                  <c:v>-0.54732598014416733</c:v>
                </c:pt>
                <c:pt idx="360">
                  <c:v>-0.66470959895932069</c:v>
                </c:pt>
                <c:pt idx="361">
                  <c:v>-0.7795717465853601</c:v>
                </c:pt>
                <c:pt idx="362">
                  <c:v>-0.8914767115530785</c:v>
                </c:pt>
                <c:pt idx="363">
                  <c:v>-1.0000000000000016</c:v>
                </c:pt>
                <c:pt idx="364">
                  <c:v>-1.1047299459210129</c:v>
                </c:pt>
                <c:pt idx="365">
                  <c:v>-1.2052692727585144</c:v>
                </c:pt>
                <c:pt idx="366">
                  <c:v>-1.3012366004084857</c:v>
                </c:pt>
                <c:pt idx="367">
                  <c:v>-1.3922678919258551</c:v>
                </c:pt>
                <c:pt idx="368">
                  <c:v>-1.4780178344413193</c:v>
                </c:pt>
                <c:pt idx="369">
                  <c:v>-1.5581611490513421</c:v>
                </c:pt>
                <c:pt idx="370">
                  <c:v>-1.632393824712445</c:v>
                </c:pt>
                <c:pt idx="371">
                  <c:v>-1.7004342714592295</c:v>
                </c:pt>
                <c:pt idx="372">
                  <c:v>-1.7620243885715703</c:v>
                </c:pt>
                <c:pt idx="373">
                  <c:v>-1.8169305436390488</c:v>
                </c:pt>
                <c:pt idx="374">
                  <c:v>-1.8649444588087132</c:v>
                </c:pt>
                <c:pt idx="375">
                  <c:v>-1.9058840008543145</c:v>
                </c:pt>
                <c:pt idx="376">
                  <c:v>-1.9395938720700201</c:v>
                </c:pt>
                <c:pt idx="377">
                  <c:v>-1.9659461993678047</c:v>
                </c:pt>
                <c:pt idx="378">
                  <c:v>-1.9848410193438726</c:v>
                </c:pt>
                <c:pt idx="379">
                  <c:v>-1.9962066574740891</c:v>
                </c:pt>
                <c:pt idx="380">
                  <c:v>-2.0000000000000009</c:v>
                </c:pt>
                <c:pt idx="381">
                  <c:v>2.100000000000001</c:v>
                </c:pt>
                <c:pt idx="382">
                  <c:v>2.0963118367050759</c:v>
                </c:pt>
                <c:pt idx="383">
                  <c:v>2.0852603016283866</c:v>
                </c:pt>
                <c:pt idx="384">
                  <c:v>2.0668842136899541</c:v>
                </c:pt>
                <c:pt idx="385">
                  <c:v>2.0412481195688637</c:v>
                </c:pt>
                <c:pt idx="386">
                  <c:v>2.0084420669806979</c:v>
                </c:pt>
                <c:pt idx="387">
                  <c:v>1.9685812883816547</c:v>
                </c:pt>
                <c:pt idx="388">
                  <c:v>1.9218057962103396</c:v>
                </c:pt>
                <c:pt idx="389">
                  <c:v>1.8682798910889702</c:v>
                </c:pt>
                <c:pt idx="390">
                  <c:v>1.8081915847114476</c:v>
                </c:pt>
                <c:pt idx="391">
                  <c:v>1.7417519394454246</c:v>
                </c:pt>
                <c:pt idx="392">
                  <c:v>1.6691943269680427</c:v>
                </c:pt>
                <c:pt idx="393">
                  <c:v>1.5907736085394031</c:v>
                </c:pt>
                <c:pt idx="394">
                  <c:v>1.5067652397930962</c:v>
                </c:pt>
                <c:pt idx="395">
                  <c:v>1.4174643031882428</c:v>
                </c:pt>
                <c:pt idx="396">
                  <c:v>1.3231844715215939</c:v>
                </c:pt>
                <c:pt idx="397">
                  <c:v>1.2242569061403921</c:v>
                </c:pt>
                <c:pt idx="398">
                  <c:v>1.1210290937260607</c:v>
                </c:pt>
                <c:pt idx="399">
                  <c:v>1.0138636257345646</c:v>
                </c:pt>
                <c:pt idx="400">
                  <c:v>0.90313692478069352</c:v>
                </c:pt>
                <c:pt idx="401">
                  <c:v>0.78923792243990032</c:v>
                </c:pt>
                <c:pt idx="402">
                  <c:v>0.6725666931119596</c:v>
                </c:pt>
                <c:pt idx="403">
                  <c:v>0.55353304874504261</c:v>
                </c:pt>
                <c:pt idx="404">
                  <c:v>0.4325550993563077</c:v>
                </c:pt>
                <c:pt idx="405">
                  <c:v>0.31005778440521176</c:v>
                </c:pt>
                <c:pt idx="406">
                  <c:v>0.18647138017816431</c:v>
                </c:pt>
                <c:pt idx="407">
                  <c:v>6.2229988427377196E-2</c:v>
                </c:pt>
                <c:pt idx="408">
                  <c:v>-6.2229988427373678E-2</c:v>
                </c:pt>
                <c:pt idx="409">
                  <c:v>-0.18647138017816078</c:v>
                </c:pt>
                <c:pt idx="410">
                  <c:v>-0.31005778440520826</c:v>
                </c:pt>
                <c:pt idx="411">
                  <c:v>-0.43255509935630432</c:v>
                </c:pt>
                <c:pt idx="412">
                  <c:v>-0.55353304874503928</c:v>
                </c:pt>
                <c:pt idx="413">
                  <c:v>-0.67256669311195627</c:v>
                </c:pt>
                <c:pt idx="414">
                  <c:v>-0.78923792243989732</c:v>
                </c:pt>
                <c:pt idx="415">
                  <c:v>-0.90313692478069019</c:v>
                </c:pt>
                <c:pt idx="416">
                  <c:v>-1.0138636257345612</c:v>
                </c:pt>
                <c:pt idx="417">
                  <c:v>-1.1210290937260579</c:v>
                </c:pt>
                <c:pt idx="418">
                  <c:v>-1.2242569061403885</c:v>
                </c:pt>
                <c:pt idx="419">
                  <c:v>-1.3231844715215901</c:v>
                </c:pt>
                <c:pt idx="420">
                  <c:v>-1.4174643031882388</c:v>
                </c:pt>
                <c:pt idx="421">
                  <c:v>-1.5067652397930926</c:v>
                </c:pt>
                <c:pt idx="422">
                  <c:v>-1.5907736085393993</c:v>
                </c:pt>
                <c:pt idx="423">
                  <c:v>-1.6691943269680389</c:v>
                </c:pt>
                <c:pt idx="424">
                  <c:v>-1.7417519394454213</c:v>
                </c:pt>
                <c:pt idx="425">
                  <c:v>-1.8081915847114443</c:v>
                </c:pt>
                <c:pt idx="426">
                  <c:v>-1.8682798910889671</c:v>
                </c:pt>
                <c:pt idx="427">
                  <c:v>-1.9218057962103372</c:v>
                </c:pt>
                <c:pt idx="428">
                  <c:v>-1.9685812883816523</c:v>
                </c:pt>
                <c:pt idx="429">
                  <c:v>-2.0084420669806957</c:v>
                </c:pt>
                <c:pt idx="430">
                  <c:v>-2.0412481195688619</c:v>
                </c:pt>
                <c:pt idx="431">
                  <c:v>-2.0668842136899528</c:v>
                </c:pt>
                <c:pt idx="432">
                  <c:v>-2.0852603016283857</c:v>
                </c:pt>
                <c:pt idx="433">
                  <c:v>-2.0963118367050755</c:v>
                </c:pt>
                <c:pt idx="434">
                  <c:v>-2.100000000000001</c:v>
                </c:pt>
              </c:numCache>
            </c:numRef>
          </c:xVal>
          <c:yVal>
            <c:numRef>
              <c:f>Sheet1!$C$2:$C$436</c:f>
              <c:numCache>
                <c:formatCode>General</c:formatCode>
                <c:ptCount val="435"/>
                <c:pt idx="0">
                  <c:v>0</c:v>
                </c:pt>
                <c:pt idx="1">
                  <c:v>0.143578811442057</c:v>
                </c:pt>
                <c:pt idx="2">
                  <c:v>0.28470094961277298</c:v>
                </c:pt>
                <c:pt idx="3">
                  <c:v>0.42095177560159902</c:v>
                </c:pt>
                <c:pt idx="4">
                  <c:v>0.55000000000000004</c:v>
                </c:pt>
                <c:pt idx="5">
                  <c:v>0.66963757190959305</c:v>
                </c:pt>
                <c:pt idx="6">
                  <c:v>0.77781745930520196</c:v>
                </c:pt>
                <c:pt idx="7">
                  <c:v>0.87268867432035901</c:v>
                </c:pt>
                <c:pt idx="8">
                  <c:v>0.95262794416288299</c:v>
                </c:pt>
                <c:pt idx="9">
                  <c:v>1.0162674857624201</c:v>
                </c:pt>
                <c:pt idx="10">
                  <c:v>1.06251840891798</c:v>
                </c:pt>
                <c:pt idx="11">
                  <c:v>1.0905893475111901</c:v>
                </c:pt>
                <c:pt idx="12">
                  <c:v>1.1000000000000001</c:v>
                </c:pt>
                <c:pt idx="13">
                  <c:v>-10</c:v>
                </c:pt>
                <c:pt idx="14">
                  <c:v>-10</c:v>
                </c:pt>
                <c:pt idx="15">
                  <c:v>-10</c:v>
                </c:pt>
                <c:pt idx="16">
                  <c:v>-10</c:v>
                </c:pt>
                <c:pt idx="17">
                  <c:v>-10</c:v>
                </c:pt>
                <c:pt idx="18">
                  <c:v>-10</c:v>
                </c:pt>
                <c:pt idx="19">
                  <c:v>-10</c:v>
                </c:pt>
                <c:pt idx="20">
                  <c:v>-10</c:v>
                </c:pt>
                <c:pt idx="21">
                  <c:v>-10</c:v>
                </c:pt>
                <c:pt idx="22">
                  <c:v>-10</c:v>
                </c:pt>
                <c:pt idx="23">
                  <c:v>-10</c:v>
                </c:pt>
                <c:pt idx="24">
                  <c:v>-10</c:v>
                </c:pt>
                <c:pt idx="25">
                  <c:v>0</c:v>
                </c:pt>
                <c:pt idx="26">
                  <c:v>0.14464401630638801</c:v>
                </c:pt>
                <c:pt idx="27">
                  <c:v>0.287178797145069</c:v>
                </c:pt>
                <c:pt idx="28">
                  <c:v>0.42552586445104301</c:v>
                </c:pt>
                <c:pt idx="29">
                  <c:v>0.55766780645252201</c:v>
                </c:pt>
                <c:pt idx="30">
                  <c:v>0.68167769607738704</c:v>
                </c:pt>
                <c:pt idx="31">
                  <c:v>0.79574718988895399</c:v>
                </c:pt>
                <c:pt idx="32">
                  <c:v>0.89821289780532099</c:v>
                </c:pt>
                <c:pt idx="33">
                  <c:v>0.98758063907238802</c:v>
                </c:pt>
                <c:pt idx="34">
                  <c:v>1.0625472307838499</c:v>
                </c:pt>
                <c:pt idx="35">
                  <c:v>1.1220194912225001</c:v>
                </c:pt>
                <c:pt idx="36">
                  <c:v>1.16513018091126</c:v>
                </c:pt>
                <c:pt idx="37">
                  <c:v>1.19125064891766</c:v>
                </c:pt>
                <c:pt idx="38">
                  <c:v>1.2</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0</c:v>
                </c:pt>
                <c:pt idx="53">
                  <c:v>0.14055472395112401</c:v>
                </c:pt>
                <c:pt idx="54">
                  <c:v>0.27946157227433099</c:v>
                </c:pt>
                <c:pt idx="55">
                  <c:v>0.41509198917677398</c:v>
                </c:pt>
                <c:pt idx="56">
                  <c:v>0.54585583202834398</c:v>
                </c:pt>
                <c:pt idx="57">
                  <c:v>0.67022001433012801</c:v>
                </c:pt>
                <c:pt idx="58">
                  <c:v>0.78672647975189502</c:v>
                </c:pt>
                <c:pt idx="59">
                  <c:v>0.89400929650945005</c:v>
                </c:pt>
                <c:pt idx="60">
                  <c:v>0.99081067166592796</c:v>
                </c:pt>
                <c:pt idx="61">
                  <c:v>1.07599569760396</c:v>
                </c:pt>
                <c:pt idx="62">
                  <c:v>1.14856565777983</c:v>
                </c:pt>
                <c:pt idx="63">
                  <c:v>1.20766973576183</c:v>
                </c:pt>
                <c:pt idx="64">
                  <c:v>1.2526149902749899</c:v>
                </c:pt>
                <c:pt idx="65">
                  <c:v>1.2828744793039799</c:v>
                </c:pt>
                <c:pt idx="66">
                  <c:v>1.2980934380064599</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0</c:v>
                </c:pt>
                <c:pt idx="83">
                  <c:v>0.137223996461385</c:v>
                </c:pt>
                <c:pt idx="84">
                  <c:v>0.27312645082258002</c:v>
                </c:pt>
                <c:pt idx="85">
                  <c:v>0.40639854815624699</c:v>
                </c:pt>
                <c:pt idx="86">
                  <c:v>0.53575680531112602</c:v>
                </c:pt>
                <c:pt idx="87">
                  <c:v>0.65995543155639702</c:v>
                </c:pt>
                <c:pt idx="88">
                  <c:v>0.77779832622744305</c:v>
                </c:pt>
                <c:pt idx="89">
                  <c:v>0.88815059782910399</c:v>
                </c:pt>
                <c:pt idx="90">
                  <c:v>0.98994949366116702</c:v>
                </c:pt>
                <c:pt idx="91">
                  <c:v>1.0822146347078301</c:v>
                </c:pt>
                <c:pt idx="92">
                  <c:v>1.16405745722356</c:v>
                </c:pt>
                <c:pt idx="93">
                  <c:v>1.2346897700877</c:v>
                </c:pt>
                <c:pt idx="94">
                  <c:v>1.2934313455158</c:v>
                </c:pt>
                <c:pt idx="95">
                  <c:v>1.3397164700250901</c:v>
                </c:pt>
                <c:pt idx="96">
                  <c:v>1.3730993925645201</c:v>
                </c:pt>
                <c:pt idx="97">
                  <c:v>1.3932586173410799</c:v>
                </c:pt>
                <c:pt idx="98">
                  <c:v>1.4</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0</c:v>
                </c:pt>
                <c:pt idx="116">
                  <c:v>0.13445896335515001</c:v>
                </c:pt>
                <c:pt idx="117">
                  <c:v>0.26783534219795502</c:v>
                </c:pt>
                <c:pt idx="118">
                  <c:v>0.39905526835001298</c:v>
                </c:pt>
                <c:pt idx="119">
                  <c:v>0.52706223612201397</c:v>
                </c:pt>
                <c:pt idx="120">
                  <c:v>0.65082560867633699</c:v>
                </c:pt>
                <c:pt idx="121">
                  <c:v>0.76934891610885903</c:v>
                </c:pt>
                <c:pt idx="122">
                  <c:v>0.88167787843871004</c:v>
                </c:pt>
                <c:pt idx="123">
                  <c:v>0.98690808890956905</c:v>
                </c:pt>
                <c:pt idx="124">
                  <c:v>1.0841922957410901</c:v>
                </c:pt>
                <c:pt idx="125">
                  <c:v>1.17274722370205</c:v>
                </c:pt>
                <c:pt idx="126">
                  <c:v>1.2518598805819501</c:v>
                </c:pt>
                <c:pt idx="127">
                  <c:v>1.32089329778511</c:v>
                </c:pt>
                <c:pt idx="128">
                  <c:v>1.37929165882718</c:v>
                </c:pt>
                <c:pt idx="129">
                  <c:v>1.42658477444273</c:v>
                </c:pt>
                <c:pt idx="130">
                  <c:v>1.4623918682727399</c:v>
                </c:pt>
                <c:pt idx="131">
                  <c:v>1.4864246426519001</c:v>
                </c:pt>
                <c:pt idx="132">
                  <c:v>1.4984895998119701</c:v>
                </c:pt>
                <c:pt idx="133">
                  <c:v>-10</c:v>
                </c:pt>
                <c:pt idx="134">
                  <c:v>-10</c:v>
                </c:pt>
                <c:pt idx="135">
                  <c:v>-10</c:v>
                </c:pt>
                <c:pt idx="136">
                  <c:v>-10</c:v>
                </c:pt>
                <c:pt idx="137">
                  <c:v>-10</c:v>
                </c:pt>
                <c:pt idx="138">
                  <c:v>-10</c:v>
                </c:pt>
                <c:pt idx="139">
                  <c:v>-10</c:v>
                </c:pt>
                <c:pt idx="140">
                  <c:v>-10</c:v>
                </c:pt>
                <c:pt idx="141">
                  <c:v>-10</c:v>
                </c:pt>
                <c:pt idx="142">
                  <c:v>-10</c:v>
                </c:pt>
                <c:pt idx="143">
                  <c:v>-10</c:v>
                </c:pt>
                <c:pt idx="144">
                  <c:v>-10</c:v>
                </c:pt>
                <c:pt idx="145">
                  <c:v>-10</c:v>
                </c:pt>
                <c:pt idx="146">
                  <c:v>-10</c:v>
                </c:pt>
                <c:pt idx="147">
                  <c:v>-10</c:v>
                </c:pt>
                <c:pt idx="148">
                  <c:v>-10</c:v>
                </c:pt>
                <c:pt idx="149">
                  <c:v>-10</c:v>
                </c:pt>
                <c:pt idx="150">
                  <c:v>-10</c:v>
                </c:pt>
                <c:pt idx="151">
                  <c:v>0</c:v>
                </c:pt>
                <c:pt idx="152">
                  <c:v>0.12874650994676101</c:v>
                </c:pt>
                <c:pt idx="153">
                  <c:v>0.25665804937241599</c:v>
                </c:pt>
                <c:pt idx="154">
                  <c:v>0.38290506286009202</c:v>
                </c:pt>
                <c:pt idx="155">
                  <c:v>0.50666879008235599</c:v>
                </c:pt>
                <c:pt idx="156">
                  <c:v>0.62714657577611999</c:v>
                </c:pt>
                <c:pt idx="157">
                  <c:v>0.74355707527003001</c:v>
                </c:pt>
                <c:pt idx="158">
                  <c:v>0.85514532180448199</c:v>
                </c:pt>
                <c:pt idx="159">
                  <c:v>0.96118762278076597</c:v>
                </c:pt>
                <c:pt idx="160">
                  <c:v>1.0609962531852699</c:v>
                </c:pt>
                <c:pt idx="161">
                  <c:v>1.1539239157501</c:v>
                </c:pt>
                <c:pt idx="162">
                  <c:v>1.23936793892425</c:v>
                </c:pt>
                <c:pt idx="163">
                  <c:v>1.31677418542985</c:v>
                </c:pt>
                <c:pt idx="164">
                  <c:v>1.3856406460551001</c:v>
                </c:pt>
                <c:pt idx="165">
                  <c:v>1.44552069537661</c:v>
                </c:pt>
                <c:pt idx="166">
                  <c:v>1.49602598829666</c:v>
                </c:pt>
                <c:pt idx="167">
                  <c:v>1.5368289786102001</c:v>
                </c:pt>
                <c:pt idx="168">
                  <c:v>1.56766504326763</c:v>
                </c:pt>
                <c:pt idx="169">
                  <c:v>1.58833419855689</c:v>
                </c:pt>
                <c:pt idx="170">
                  <c:v>1.59870239707451</c:v>
                </c:pt>
                <c:pt idx="171">
                  <c:v>-10</c:v>
                </c:pt>
                <c:pt idx="172">
                  <c:v>-10</c:v>
                </c:pt>
                <c:pt idx="173">
                  <c:v>-10</c:v>
                </c:pt>
                <c:pt idx="174">
                  <c:v>-10</c:v>
                </c:pt>
                <c:pt idx="175">
                  <c:v>-10</c:v>
                </c:pt>
                <c:pt idx="176">
                  <c:v>-10</c:v>
                </c:pt>
                <c:pt idx="177">
                  <c:v>-10</c:v>
                </c:pt>
                <c:pt idx="178">
                  <c:v>-10</c:v>
                </c:pt>
                <c:pt idx="179">
                  <c:v>-10</c:v>
                </c:pt>
                <c:pt idx="180">
                  <c:v>-10</c:v>
                </c:pt>
                <c:pt idx="181">
                  <c:v>-10</c:v>
                </c:pt>
                <c:pt idx="182">
                  <c:v>-10</c:v>
                </c:pt>
                <c:pt idx="183">
                  <c:v>-10</c:v>
                </c:pt>
                <c:pt idx="184">
                  <c:v>-10</c:v>
                </c:pt>
                <c:pt idx="185">
                  <c:v>-10</c:v>
                </c:pt>
                <c:pt idx="186">
                  <c:v>-10</c:v>
                </c:pt>
                <c:pt idx="187">
                  <c:v>-10</c:v>
                </c:pt>
                <c:pt idx="188">
                  <c:v>-10</c:v>
                </c:pt>
                <c:pt idx="189">
                  <c:v>-10</c:v>
                </c:pt>
                <c:pt idx="190">
                  <c:v>-10</c:v>
                </c:pt>
                <c:pt idx="191">
                  <c:v>0</c:v>
                </c:pt>
                <c:pt idx="192">
                  <c:v>0.12704115909692101</c:v>
                </c:pt>
                <c:pt idx="193">
                  <c:v>0.25337185249949701</c:v>
                </c:pt>
                <c:pt idx="194">
                  <c:v>0.37828558772573501</c:v>
                </c:pt>
                <c:pt idx="195">
                  <c:v>0.50108379649853696</c:v>
                </c:pt>
                <c:pt idx="196">
                  <c:v>0.62107974142287203</c:v>
                </c:pt>
                <c:pt idx="197">
                  <c:v>0.73760235649984895</c:v>
                </c:pt>
                <c:pt idx="198">
                  <c:v>0.85</c:v>
                </c:pt>
                <c:pt idx="199">
                  <c:v>0.95764409870815803</c:v>
                </c:pt>
                <c:pt idx="200">
                  <c:v>1.05993266315985</c:v>
                </c:pt>
                <c:pt idx="201">
                  <c:v>1.15629365421056</c:v>
                </c:pt>
                <c:pt idx="202">
                  <c:v>1.2461881821107099</c:v>
                </c:pt>
                <c:pt idx="203">
                  <c:v>1.3291135201956501</c:v>
                </c:pt>
                <c:pt idx="204">
                  <c:v>1.40460591633719</c:v>
                </c:pt>
                <c:pt idx="205">
                  <c:v>1.4722431864335499</c:v>
                </c:pt>
                <c:pt idx="206">
                  <c:v>1.5316470754341101</c:v>
                </c:pt>
                <c:pt idx="207">
                  <c:v>1.58248537269515</c:v>
                </c:pt>
                <c:pt idx="208">
                  <c:v>1.62447376983644</c:v>
                </c:pt>
                <c:pt idx="209">
                  <c:v>1.6573774507090999</c:v>
                </c:pt>
                <c:pt idx="210">
                  <c:v>1.6810124045827199</c:v>
                </c:pt>
                <c:pt idx="211">
                  <c:v>1.69524645520801</c:v>
                </c:pt>
                <c:pt idx="212">
                  <c:v>1.7</c:v>
                </c:pt>
                <c:pt idx="213">
                  <c:v>-10</c:v>
                </c:pt>
                <c:pt idx="214">
                  <c:v>-10</c:v>
                </c:pt>
                <c:pt idx="215">
                  <c:v>-10</c:v>
                </c:pt>
                <c:pt idx="216">
                  <c:v>-10</c:v>
                </c:pt>
                <c:pt idx="217">
                  <c:v>-10</c:v>
                </c:pt>
                <c:pt idx="218">
                  <c:v>-10</c:v>
                </c:pt>
                <c:pt idx="219">
                  <c:v>-10</c:v>
                </c:pt>
                <c:pt idx="220">
                  <c:v>-10</c:v>
                </c:pt>
                <c:pt idx="221">
                  <c:v>-10</c:v>
                </c:pt>
                <c:pt idx="222">
                  <c:v>-10</c:v>
                </c:pt>
                <c:pt idx="223">
                  <c:v>-10</c:v>
                </c:pt>
                <c:pt idx="224">
                  <c:v>-10</c:v>
                </c:pt>
                <c:pt idx="225">
                  <c:v>-10</c:v>
                </c:pt>
                <c:pt idx="226">
                  <c:v>-10</c:v>
                </c:pt>
                <c:pt idx="227">
                  <c:v>-10</c:v>
                </c:pt>
                <c:pt idx="228">
                  <c:v>-10</c:v>
                </c:pt>
                <c:pt idx="229">
                  <c:v>-10</c:v>
                </c:pt>
                <c:pt idx="230">
                  <c:v>-10</c:v>
                </c:pt>
                <c:pt idx="231">
                  <c:v>-10</c:v>
                </c:pt>
                <c:pt idx="232">
                  <c:v>-10</c:v>
                </c:pt>
                <c:pt idx="233">
                  <c:v>-10</c:v>
                </c:pt>
                <c:pt idx="234">
                  <c:v>0</c:v>
                </c:pt>
                <c:pt idx="235">
                  <c:v>0.12556165273942599</c:v>
                </c:pt>
                <c:pt idx="236">
                  <c:v>0.25051158172811799</c:v>
                </c:pt>
                <c:pt idx="237">
                  <c:v>0.37424104347196702</c:v>
                </c:pt>
                <c:pt idx="238">
                  <c:v>0.49614724047059899</c:v>
                </c:pt>
                <c:pt idx="239">
                  <c:v>0.61563625798620403</c:v>
                </c:pt>
                <c:pt idx="240">
                  <c:v>0.73212595753644105</c:v>
                </c:pt>
                <c:pt idx="241">
                  <c:v>0.84504881301460399</c:v>
                </c:pt>
                <c:pt idx="242">
                  <c:v>0.953854675619769</c:v>
                </c:pt>
                <c:pt idx="243">
                  <c:v>1.0580134541264501</c:v>
                </c:pt>
                <c:pt idx="244">
                  <c:v>1.15701769743577</c:v>
                </c:pt>
                <c:pt idx="245">
                  <c:v>1.2503850668262</c:v>
                </c:pt>
                <c:pt idx="246">
                  <c:v>1.3376606858593101</c:v>
                </c:pt>
                <c:pt idx="247">
                  <c:v>1.4184193564920999</c:v>
                </c:pt>
                <c:pt idx="248">
                  <c:v>1.4922676305990801</c:v>
                </c:pt>
                <c:pt idx="249">
                  <c:v>1.55884572681199</c:v>
                </c:pt>
                <c:pt idx="250">
                  <c:v>1.6178292833385</c:v>
                </c:pt>
                <c:pt idx="251">
                  <c:v>1.66893093822022</c:v>
                </c:pt>
                <c:pt idx="252">
                  <c:v>1.7119017293312799</c:v>
                </c:pt>
                <c:pt idx="253">
                  <c:v>1.74653230729679</c:v>
                </c:pt>
                <c:pt idx="254">
                  <c:v>1.77265395542198</c:v>
                </c:pt>
                <c:pt idx="255">
                  <c:v>1.7901394116628899</c:v>
                </c:pt>
                <c:pt idx="256">
                  <c:v>1.79890348863437</c:v>
                </c:pt>
                <c:pt idx="257">
                  <c:v>-10</c:v>
                </c:pt>
                <c:pt idx="258">
                  <c:v>-10</c:v>
                </c:pt>
                <c:pt idx="259">
                  <c:v>-10</c:v>
                </c:pt>
                <c:pt idx="260">
                  <c:v>-10</c:v>
                </c:pt>
                <c:pt idx="261">
                  <c:v>-10</c:v>
                </c:pt>
                <c:pt idx="262">
                  <c:v>-10</c:v>
                </c:pt>
                <c:pt idx="263">
                  <c:v>-10</c:v>
                </c:pt>
                <c:pt idx="264">
                  <c:v>-10</c:v>
                </c:pt>
                <c:pt idx="265">
                  <c:v>-10</c:v>
                </c:pt>
                <c:pt idx="266">
                  <c:v>-10</c:v>
                </c:pt>
                <c:pt idx="267">
                  <c:v>-10</c:v>
                </c:pt>
                <c:pt idx="268">
                  <c:v>-10</c:v>
                </c:pt>
                <c:pt idx="269">
                  <c:v>-10</c:v>
                </c:pt>
                <c:pt idx="270">
                  <c:v>-10</c:v>
                </c:pt>
                <c:pt idx="271">
                  <c:v>-10</c:v>
                </c:pt>
                <c:pt idx="272">
                  <c:v>-10</c:v>
                </c:pt>
                <c:pt idx="273">
                  <c:v>-10</c:v>
                </c:pt>
                <c:pt idx="274">
                  <c:v>-10</c:v>
                </c:pt>
                <c:pt idx="275">
                  <c:v>-10</c:v>
                </c:pt>
                <c:pt idx="276">
                  <c:v>-10</c:v>
                </c:pt>
                <c:pt idx="277">
                  <c:v>-10</c:v>
                </c:pt>
                <c:pt idx="278">
                  <c:v>-10</c:v>
                </c:pt>
                <c:pt idx="279">
                  <c:v>-10</c:v>
                </c:pt>
                <c:pt idx="280">
                  <c:v>0</c:v>
                </c:pt>
                <c:pt idx="281">
                  <c:v>0.12426594553727199</c:v>
                </c:pt>
                <c:pt idx="282">
                  <c:v>0.247999765218098</c:v>
                </c:pt>
                <c:pt idx="283">
                  <c:v>0.37067161183064401</c:v>
                </c:pt>
                <c:pt idx="284">
                  <c:v>0.49175618569479002</c:v>
                </c:pt>
                <c:pt idx="285">
                  <c:v>0.61073498407600701</c:v>
                </c:pt>
                <c:pt idx="286">
                  <c:v>0.72709852149367105</c:v>
                </c:pt>
                <c:pt idx="287">
                  <c:v>0.84034851141610301</c:v>
                </c:pt>
                <c:pt idx="288">
                  <c:v>0.95</c:v>
                </c:pt>
                <c:pt idx="289">
                  <c:v>1.0555834427372399</c:v>
                </c:pt>
                <c:pt idx="290">
                  <c:v>1.15664671511657</c:v>
                </c:pt>
                <c:pt idx="291">
                  <c:v>1.25275704869013</c:v>
                </c:pt>
                <c:pt idx="292">
                  <c:v>1.3435028842544401</c:v>
                </c:pt>
                <c:pt idx="293">
                  <c:v>1.4284956342100601</c:v>
                </c:pt>
                <c:pt idx="294">
                  <c:v>1.50737134655335</c:v>
                </c:pt>
                <c:pt idx="295">
                  <c:v>1.57979226337484</c:v>
                </c:pt>
                <c:pt idx="296">
                  <c:v>1.64544826719043</c:v>
                </c:pt>
                <c:pt idx="297">
                  <c:v>1.7040582089121099</c:v>
                </c:pt>
                <c:pt idx="298">
                  <c:v>1.7553711117714501</c:v>
                </c:pt>
                <c:pt idx="299">
                  <c:v>1.7991672460407</c:v>
                </c:pt>
                <c:pt idx="300">
                  <c:v>1.8352590699492299</c:v>
                </c:pt>
                <c:pt idx="301">
                  <c:v>1.8634920327661399</c:v>
                </c:pt>
                <c:pt idx="302">
                  <c:v>1.8837452366102401</c:v>
                </c:pt>
                <c:pt idx="303">
                  <c:v>1.8959319541533499</c:v>
                </c:pt>
                <c:pt idx="304">
                  <c:v>1.9</c:v>
                </c:pt>
                <c:pt idx="305">
                  <c:v>-10</c:v>
                </c:pt>
                <c:pt idx="306">
                  <c:v>-10</c:v>
                </c:pt>
                <c:pt idx="307">
                  <c:v>-10</c:v>
                </c:pt>
                <c:pt idx="308">
                  <c:v>-10</c:v>
                </c:pt>
                <c:pt idx="309">
                  <c:v>-10</c:v>
                </c:pt>
                <c:pt idx="310">
                  <c:v>-10</c:v>
                </c:pt>
                <c:pt idx="311">
                  <c:v>-10</c:v>
                </c:pt>
                <c:pt idx="312">
                  <c:v>-10</c:v>
                </c:pt>
                <c:pt idx="313">
                  <c:v>-10</c:v>
                </c:pt>
                <c:pt idx="314">
                  <c:v>-10</c:v>
                </c:pt>
                <c:pt idx="315">
                  <c:v>-10</c:v>
                </c:pt>
                <c:pt idx="316">
                  <c:v>-10</c:v>
                </c:pt>
                <c:pt idx="317">
                  <c:v>-10</c:v>
                </c:pt>
                <c:pt idx="318">
                  <c:v>-10</c:v>
                </c:pt>
                <c:pt idx="319">
                  <c:v>-10</c:v>
                </c:pt>
                <c:pt idx="320">
                  <c:v>-10</c:v>
                </c:pt>
                <c:pt idx="321">
                  <c:v>-10</c:v>
                </c:pt>
                <c:pt idx="322">
                  <c:v>-10</c:v>
                </c:pt>
                <c:pt idx="323">
                  <c:v>-10</c:v>
                </c:pt>
                <c:pt idx="324">
                  <c:v>-10</c:v>
                </c:pt>
                <c:pt idx="325">
                  <c:v>-10</c:v>
                </c:pt>
                <c:pt idx="326">
                  <c:v>-10</c:v>
                </c:pt>
                <c:pt idx="327">
                  <c:v>-10</c:v>
                </c:pt>
                <c:pt idx="328">
                  <c:v>-10</c:v>
                </c:pt>
                <c:pt idx="329">
                  <c:v>0</c:v>
                </c:pt>
                <c:pt idx="330">
                  <c:v>0.123121812267886</c:v>
                </c:pt>
                <c:pt idx="331">
                  <c:v>0.24577658132942801</c:v>
                </c:pt>
                <c:pt idx="332">
                  <c:v>0.36749903563314101</c:v>
                </c:pt>
                <c:pt idx="333">
                  <c:v>0.487827440216755</c:v>
                </c:pt>
                <c:pt idx="334">
                  <c:v>0.60630534822608695</c:v>
                </c:pt>
                <c:pt idx="335">
                  <c:v>0.72248333237430595</c:v>
                </c:pt>
                <c:pt idx="336">
                  <c:v>0.83592068977356704</c:v>
                </c:pt>
                <c:pt idx="337">
                  <c:v>0.94618711367202102</c:v>
                </c:pt>
                <c:pt idx="338">
                  <c:v>1.0528643257547099</c:v>
                </c:pt>
                <c:pt idx="339">
                  <c:v>1.1555476628165</c:v>
                </c:pt>
                <c:pt idx="340">
                  <c:v>1.25384761178821</c:v>
                </c:pt>
                <c:pt idx="341">
                  <c:v>1.34739128729312</c:v>
                </c:pt>
                <c:pt idx="342">
                  <c:v>1.4358238461288799</c:v>
                </c:pt>
                <c:pt idx="343">
                  <c:v>1.51880983330942</c:v>
                </c:pt>
                <c:pt idx="344">
                  <c:v>1.5960344545604801</c:v>
                </c:pt>
                <c:pt idx="345">
                  <c:v>1.6672047704422399</c:v>
                </c:pt>
                <c:pt idx="346">
                  <c:v>1.7320508075688801</c:v>
                </c:pt>
                <c:pt idx="347">
                  <c:v>1.79032658271013</c:v>
                </c:pt>
                <c:pt idx="348">
                  <c:v>1.84181103588991</c:v>
                </c:pt>
                <c:pt idx="349">
                  <c:v>1.88630886894256</c:v>
                </c:pt>
                <c:pt idx="350">
                  <c:v>1.9236512863456401</c:v>
                </c:pt>
                <c:pt idx="351">
                  <c:v>1.9536966355192</c:v>
                </c:pt>
                <c:pt idx="352">
                  <c:v>1.9763309441625201</c:v>
                </c:pt>
                <c:pt idx="353">
                  <c:v>1.99146835259007</c:v>
                </c:pt>
                <c:pt idx="354">
                  <c:v>1.99905143942673</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0</c:v>
                </c:pt>
                <c:pt idx="382">
                  <c:v>0.1244053185768</c:v>
                </c:pt>
                <c:pt idx="383">
                  <c:v>0.24837365893486801</c:v>
                </c:pt>
                <c:pt idx="384">
                  <c:v>0.37146957775740302</c:v>
                </c:pt>
                <c:pt idx="385">
                  <c:v>0.49326069614006601</c:v>
                </c:pt>
                <c:pt idx="386">
                  <c:v>0.61331921833765002</c:v>
                </c:pt>
                <c:pt idx="387">
                  <c:v>0.73122343441223803</c:v>
                </c:pt>
                <c:pt idx="388">
                  <c:v>0.84655920150474195</c:v>
                </c:pt>
                <c:pt idx="389">
                  <c:v>0.95892139852679803</c:v>
                </c:pt>
                <c:pt idx="390">
                  <c:v>1.06791534916336</c:v>
                </c:pt>
                <c:pt idx="391">
                  <c:v>1.1731582081876699</c:v>
                </c:pt>
                <c:pt idx="392">
                  <c:v>1.27428030621905</c:v>
                </c:pt>
                <c:pt idx="393">
                  <c:v>1.3709264482001</c:v>
                </c:pt>
                <c:pt idx="394">
                  <c:v>1.46275716103229</c:v>
                </c:pt>
                <c:pt idx="395">
                  <c:v>1.54944988598763</c:v>
                </c:pt>
                <c:pt idx="396">
                  <c:v>1.6307001117078901</c:v>
                </c:pt>
                <c:pt idx="397">
                  <c:v>1.70622244381193</c:v>
                </c:pt>
                <c:pt idx="398">
                  <c:v>1.77575160735384</c:v>
                </c:pt>
                <c:pt idx="399">
                  <c:v>1.83904337861084</c:v>
                </c:pt>
                <c:pt idx="400">
                  <c:v>1.89587544292806</c:v>
                </c:pt>
                <c:pt idx="401">
                  <c:v>1.94604817560685</c:v>
                </c:pt>
                <c:pt idx="402">
                  <c:v>1.9893853430938</c:v>
                </c:pt>
                <c:pt idx="403">
                  <c:v>2.0257347220075501</c:v>
                </c:pt>
                <c:pt idx="404">
                  <c:v>2.0549686338289601</c:v>
                </c:pt>
                <c:pt idx="405">
                  <c:v>2.0769843933765499</c:v>
                </c:pt>
                <c:pt idx="406">
                  <c:v>2.0917046694919601</c:v>
                </c:pt>
                <c:pt idx="407">
                  <c:v>2.09907775666847</c:v>
                </c:pt>
                <c:pt idx="408">
                  <c:v>2.09907775666847</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numCache>
            </c:numRef>
          </c:yVal>
          <c:smooth val="0"/>
          <c:extLst>
            <c:ext xmlns:c16="http://schemas.microsoft.com/office/drawing/2014/chart" uri="{C3380CC4-5D6E-409C-BE32-E72D297353CC}">
              <c16:uniqueId val="{00000001-EB8E-4DD5-9A22-B1D2C8C21491}"/>
            </c:ext>
          </c:extLst>
        </c:ser>
        <c:ser>
          <c:idx val="2"/>
          <c:order val="2"/>
          <c:tx>
            <c:strRef>
              <c:f>Sheet1!$D$1</c:f>
              <c:strCache>
                <c:ptCount val="1"/>
                <c:pt idx="0">
                  <c:v>yIND</c:v>
                </c:pt>
              </c:strCache>
            </c:strRef>
          </c:tx>
          <c:spPr>
            <a:ln w="25400" cap="rnd">
              <a:noFill/>
              <a:round/>
            </a:ln>
            <a:effectLst/>
          </c:spPr>
          <c:marker>
            <c:symbol val="circle"/>
            <c:size val="5"/>
            <c:spPr>
              <a:solidFill>
                <a:schemeClr val="accent3"/>
              </a:solidFill>
              <a:ln w="9525">
                <a:solidFill>
                  <a:schemeClr val="accent3"/>
                </a:solidFill>
              </a:ln>
              <a:effectLst/>
            </c:spPr>
          </c:marker>
          <c:xVal>
            <c:numRef>
              <c:f>Sheet1!$A$2:$A$436</c:f>
              <c:numCache>
                <c:formatCode>General</c:formatCode>
                <c:ptCount val="435"/>
                <c:pt idx="0">
                  <c:v>1.1000000000000001</c:v>
                </c:pt>
                <c:pt idx="1">
                  <c:v>1.0905893475111914</c:v>
                </c:pt>
                <c:pt idx="2">
                  <c:v>1.0625184089179753</c:v>
                </c:pt>
                <c:pt idx="3">
                  <c:v>1.0162674857624154</c:v>
                </c:pt>
                <c:pt idx="4">
                  <c:v>0.95262794416288266</c:v>
                </c:pt>
                <c:pt idx="5">
                  <c:v>0.87268867432035879</c:v>
                </c:pt>
                <c:pt idx="6">
                  <c:v>0.77781745930520241</c:v>
                </c:pt>
                <c:pt idx="7">
                  <c:v>0.66963757190959272</c:v>
                </c:pt>
                <c:pt idx="8">
                  <c:v>0.55000000000000016</c:v>
                </c:pt>
                <c:pt idx="9">
                  <c:v>0.42095177560159885</c:v>
                </c:pt>
                <c:pt idx="10">
                  <c:v>0.28470094961277281</c:v>
                </c:pt>
                <c:pt idx="11">
                  <c:v>0.14357881144205689</c:v>
                </c:pt>
                <c:pt idx="12">
                  <c:v>6.7383165019974101E-17</c:v>
                </c:pt>
                <c:pt idx="13">
                  <c:v>-0.14357881144205653</c:v>
                </c:pt>
                <c:pt idx="14">
                  <c:v>-0.28470094961277298</c:v>
                </c:pt>
                <c:pt idx="15">
                  <c:v>-0.42095177560159874</c:v>
                </c:pt>
                <c:pt idx="16">
                  <c:v>-0.54999999999999982</c:v>
                </c:pt>
                <c:pt idx="17">
                  <c:v>-0.66963757190959272</c:v>
                </c:pt>
                <c:pt idx="18">
                  <c:v>-0.7778174593052023</c:v>
                </c:pt>
                <c:pt idx="19">
                  <c:v>-0.87268867432035868</c:v>
                </c:pt>
                <c:pt idx="20">
                  <c:v>-0.95262794416288266</c:v>
                </c:pt>
                <c:pt idx="21">
                  <c:v>-1.0162674857624154</c:v>
                </c:pt>
                <c:pt idx="22">
                  <c:v>-1.0625184089179751</c:v>
                </c:pt>
                <c:pt idx="23">
                  <c:v>-1.0905893475111914</c:v>
                </c:pt>
                <c:pt idx="24">
                  <c:v>-1.1000000000000001</c:v>
                </c:pt>
                <c:pt idx="25">
                  <c:v>1.2000000000000002</c:v>
                </c:pt>
                <c:pt idx="26">
                  <c:v>1.1912506489176649</c:v>
                </c:pt>
                <c:pt idx="27">
                  <c:v>1.1651301809112626</c:v>
                </c:pt>
                <c:pt idx="28">
                  <c:v>1.1220194912224979</c:v>
                </c:pt>
                <c:pt idx="29">
                  <c:v>1.0625472307838522</c:v>
                </c:pt>
                <c:pt idx="30">
                  <c:v>0.98758063907238791</c:v>
                </c:pt>
                <c:pt idx="31">
                  <c:v>0.89821289780532154</c:v>
                </c:pt>
                <c:pt idx="32">
                  <c:v>0.79574718988895443</c:v>
                </c:pt>
                <c:pt idx="33">
                  <c:v>0.68167769607738737</c:v>
                </c:pt>
                <c:pt idx="34">
                  <c:v>0.55766780645252267</c:v>
                </c:pt>
                <c:pt idx="35">
                  <c:v>0.42552586445104329</c:v>
                </c:pt>
                <c:pt idx="36">
                  <c:v>0.28717879714506994</c:v>
                </c:pt>
                <c:pt idx="37">
                  <c:v>0.14464401630638815</c:v>
                </c:pt>
                <c:pt idx="38">
                  <c:v>6.0641595911459242E-16</c:v>
                </c:pt>
                <c:pt idx="39">
                  <c:v>-0.14464401630638721</c:v>
                </c:pt>
                <c:pt idx="40">
                  <c:v>-0.28717879714506878</c:v>
                </c:pt>
                <c:pt idx="41">
                  <c:v>-0.42552586445104212</c:v>
                </c:pt>
                <c:pt idx="42">
                  <c:v>-0.55766780645252134</c:v>
                </c:pt>
                <c:pt idx="43">
                  <c:v>-0.68167769607738604</c:v>
                </c:pt>
                <c:pt idx="44">
                  <c:v>-0.79574718988895365</c:v>
                </c:pt>
                <c:pt idx="45">
                  <c:v>-0.89821289780532076</c:v>
                </c:pt>
                <c:pt idx="46">
                  <c:v>-0.98758063907238747</c:v>
                </c:pt>
                <c:pt idx="47">
                  <c:v>-1.0625472307838517</c:v>
                </c:pt>
                <c:pt idx="48">
                  <c:v>-1.1220194912224979</c:v>
                </c:pt>
                <c:pt idx="49">
                  <c:v>-1.1651301809112626</c:v>
                </c:pt>
                <c:pt idx="50">
                  <c:v>-1.1912506489176651</c:v>
                </c:pt>
                <c:pt idx="51">
                  <c:v>-1.2000000000000002</c:v>
                </c:pt>
                <c:pt idx="52">
                  <c:v>1.3000000000000003</c:v>
                </c:pt>
                <c:pt idx="53">
                  <c:v>1.2923793443006677</c:v>
                </c:pt>
                <c:pt idx="54">
                  <c:v>1.2696067224231129</c:v>
                </c:pt>
                <c:pt idx="55">
                  <c:v>1.2319491225376435</c:v>
                </c:pt>
                <c:pt idx="56">
                  <c:v>1.1798480455722444</c:v>
                </c:pt>
                <c:pt idx="57">
                  <c:v>1.1139143290178664</c:v>
                </c:pt>
                <c:pt idx="58">
                  <c:v>1.0349209854173371</c:v>
                </c:pt>
                <c:pt idx="59">
                  <c:v>0.94379413950007029</c:v>
                </c:pt>
                <c:pt idx="60">
                  <c:v>0.84160217021637629</c:v>
                </c:pt>
                <c:pt idx="61">
                  <c:v>0.72954318497109738</c:v>
                </c:pt>
                <c:pt idx="62">
                  <c:v>0.60893097290972764</c:v>
                </c:pt>
                <c:pt idx="63">
                  <c:v>0.48117960194188902</c:v>
                </c:pt>
                <c:pt idx="64">
                  <c:v>0.34778684008798733</c:v>
                </c:pt>
                <c:pt idx="65">
                  <c:v>0.21031659551859433</c:v>
                </c:pt>
                <c:pt idx="66">
                  <c:v>7.0380581161042913E-2</c:v>
                </c:pt>
                <c:pt idx="67">
                  <c:v>-7.0380581161042746E-2</c:v>
                </c:pt>
                <c:pt idx="68">
                  <c:v>-0.2103165955185945</c:v>
                </c:pt>
                <c:pt idx="69">
                  <c:v>-0.34778684008798721</c:v>
                </c:pt>
                <c:pt idx="70">
                  <c:v>-0.48117960194188908</c:v>
                </c:pt>
                <c:pt idx="71">
                  <c:v>-0.60893097290972764</c:v>
                </c:pt>
                <c:pt idx="72">
                  <c:v>-0.72954318497109771</c:v>
                </c:pt>
                <c:pt idx="73">
                  <c:v>-0.84160217021637651</c:v>
                </c:pt>
                <c:pt idx="74">
                  <c:v>-0.94379413950007029</c:v>
                </c:pt>
                <c:pt idx="75">
                  <c:v>-1.0349209854173371</c:v>
                </c:pt>
                <c:pt idx="76">
                  <c:v>-1.1139143290178659</c:v>
                </c:pt>
                <c:pt idx="77">
                  <c:v>-1.1798480455722442</c:v>
                </c:pt>
                <c:pt idx="78">
                  <c:v>-1.2319491225376431</c:v>
                </c:pt>
                <c:pt idx="79">
                  <c:v>-1.2696067224231127</c:v>
                </c:pt>
                <c:pt idx="80">
                  <c:v>-1.2923793443006677</c:v>
                </c:pt>
                <c:pt idx="81">
                  <c:v>-1.3000000000000003</c:v>
                </c:pt>
                <c:pt idx="82">
                  <c:v>1.4000000000000004</c:v>
                </c:pt>
                <c:pt idx="83">
                  <c:v>1.3932586173410761</c:v>
                </c:pt>
                <c:pt idx="84">
                  <c:v>1.373099392564523</c:v>
                </c:pt>
                <c:pt idx="85">
                  <c:v>1.3397164700250928</c:v>
                </c:pt>
                <c:pt idx="86">
                  <c:v>1.2934313455158017</c:v>
                </c:pt>
                <c:pt idx="87">
                  <c:v>1.2346897700876973</c:v>
                </c:pt>
                <c:pt idx="88">
                  <c:v>1.1640574572235636</c:v>
                </c:pt>
                <c:pt idx="89">
                  <c:v>1.0822146347078321</c:v>
                </c:pt>
                <c:pt idx="90">
                  <c:v>0.9899494936611668</c:v>
                </c:pt>
                <c:pt idx="91">
                  <c:v>0.88815059782910388</c:v>
                </c:pt>
                <c:pt idx="92">
                  <c:v>0.77779832622744338</c:v>
                </c:pt>
                <c:pt idx="93">
                  <c:v>0.65995543155639713</c:v>
                </c:pt>
                <c:pt idx="94">
                  <c:v>0.53575680531112591</c:v>
                </c:pt>
                <c:pt idx="95">
                  <c:v>0.40639854815624737</c:v>
                </c:pt>
                <c:pt idx="96">
                  <c:v>0.27312645082257975</c:v>
                </c:pt>
                <c:pt idx="97">
                  <c:v>0.13722399646138511</c:v>
                </c:pt>
                <c:pt idx="98">
                  <c:v>8.5760391843603425E-17</c:v>
                </c:pt>
                <c:pt idx="99">
                  <c:v>-0.13722399646138495</c:v>
                </c:pt>
                <c:pt idx="100">
                  <c:v>-0.27312645082257953</c:v>
                </c:pt>
                <c:pt idx="101">
                  <c:v>-0.40639854815624715</c:v>
                </c:pt>
                <c:pt idx="102">
                  <c:v>-0.53575680531112579</c:v>
                </c:pt>
                <c:pt idx="103">
                  <c:v>-0.65995543155639691</c:v>
                </c:pt>
                <c:pt idx="104">
                  <c:v>-0.77779832622744294</c:v>
                </c:pt>
                <c:pt idx="105">
                  <c:v>-0.88815059782910377</c:v>
                </c:pt>
                <c:pt idx="106">
                  <c:v>-0.98994949366116669</c:v>
                </c:pt>
                <c:pt idx="107">
                  <c:v>-1.0822146347078321</c:v>
                </c:pt>
                <c:pt idx="108">
                  <c:v>-1.1640574572235638</c:v>
                </c:pt>
                <c:pt idx="109">
                  <c:v>-1.2346897700876973</c:v>
                </c:pt>
                <c:pt idx="110">
                  <c:v>-1.2934313455158017</c:v>
                </c:pt>
                <c:pt idx="111">
                  <c:v>-1.3397164700250928</c:v>
                </c:pt>
                <c:pt idx="112">
                  <c:v>-1.373099392564523</c:v>
                </c:pt>
                <c:pt idx="113">
                  <c:v>-1.3932586173410759</c:v>
                </c:pt>
                <c:pt idx="114">
                  <c:v>-1.4000000000000004</c:v>
                </c:pt>
                <c:pt idx="115">
                  <c:v>1.5000000000000004</c:v>
                </c:pt>
                <c:pt idx="116">
                  <c:v>1.493961440992859</c:v>
                </c:pt>
                <c:pt idx="117">
                  <c:v>1.4758943828979449</c:v>
                </c:pt>
                <c:pt idx="118">
                  <c:v>1.4459442910437803</c:v>
                </c:pt>
                <c:pt idx="119">
                  <c:v>1.4043523059596061</c:v>
                </c:pt>
                <c:pt idx="120">
                  <c:v>1.3514533018536292</c:v>
                </c:pt>
                <c:pt idx="121">
                  <c:v>1.2876731904027996</c:v>
                </c:pt>
                <c:pt idx="122">
                  <c:v>1.2135254915624216</c:v>
                </c:pt>
                <c:pt idx="123">
                  <c:v>1.1296071990054166</c:v>
                </c:pt>
                <c:pt idx="124">
                  <c:v>1.0365939734802974</c:v>
                </c:pt>
                <c:pt idx="125">
                  <c:v>0.9352347027881005</c:v>
                </c:pt>
                <c:pt idx="126">
                  <c:v>0.82634547217815391</c:v>
                </c:pt>
                <c:pt idx="127">
                  <c:v>0.71080299370949795</c:v>
                </c:pt>
                <c:pt idx="128">
                  <c:v>0.58953754748088505</c:v>
                </c:pt>
                <c:pt idx="129">
                  <c:v>0.46352549156242107</c:v>
                </c:pt>
                <c:pt idx="130">
                  <c:v>0.33378140093447178</c:v>
                </c:pt>
                <c:pt idx="131">
                  <c:v>0.20134989872648304</c:v>
                </c:pt>
                <c:pt idx="132">
                  <c:v>6.7297245525772501E-2</c:v>
                </c:pt>
                <c:pt idx="133">
                  <c:v>-6.7297245525771973E-2</c:v>
                </c:pt>
                <c:pt idx="134">
                  <c:v>-0.20134989872648285</c:v>
                </c:pt>
                <c:pt idx="135">
                  <c:v>-0.33378140093447162</c:v>
                </c:pt>
                <c:pt idx="136">
                  <c:v>-0.46352549156242057</c:v>
                </c:pt>
                <c:pt idx="137">
                  <c:v>-0.58953754748088494</c:v>
                </c:pt>
                <c:pt idx="138">
                  <c:v>-0.71080299370949751</c:v>
                </c:pt>
                <c:pt idx="139">
                  <c:v>-0.82634547217815335</c:v>
                </c:pt>
                <c:pt idx="140">
                  <c:v>-0.93523470278809995</c:v>
                </c:pt>
                <c:pt idx="141">
                  <c:v>-1.0365939734802967</c:v>
                </c:pt>
                <c:pt idx="142">
                  <c:v>-1.1296071990054164</c:v>
                </c:pt>
                <c:pt idx="143">
                  <c:v>-1.213525491562421</c:v>
                </c:pt>
                <c:pt idx="144">
                  <c:v>-1.2876731904027992</c:v>
                </c:pt>
                <c:pt idx="145">
                  <c:v>-1.3514533018536288</c:v>
                </c:pt>
                <c:pt idx="146">
                  <c:v>-1.4043523059596057</c:v>
                </c:pt>
                <c:pt idx="147">
                  <c:v>-1.4459442910437799</c:v>
                </c:pt>
                <c:pt idx="148">
                  <c:v>-1.4758943828979445</c:v>
                </c:pt>
                <c:pt idx="149">
                  <c:v>-1.4939614409928588</c:v>
                </c:pt>
                <c:pt idx="150">
                  <c:v>-1.5000000000000004</c:v>
                </c:pt>
                <c:pt idx="151">
                  <c:v>1.6000000000000005</c:v>
                </c:pt>
                <c:pt idx="152">
                  <c:v>1.5948116930147367</c:v>
                </c:pt>
                <c:pt idx="153">
                  <c:v>1.5792804202206612</c:v>
                </c:pt>
                <c:pt idx="154">
                  <c:v>1.5535069078816837</c:v>
                </c:pt>
                <c:pt idx="155">
                  <c:v>1.5176583071154333</c:v>
                </c:pt>
                <c:pt idx="156">
                  <c:v>1.4719671098541192</c:v>
                </c:pt>
                <c:pt idx="157">
                  <c:v>1.4167296410451364</c:v>
                </c:pt>
                <c:pt idx="158">
                  <c:v>1.3523041368700723</c:v>
                </c:pt>
                <c:pt idx="159">
                  <c:v>1.2791084214456026</c:v>
                </c:pt>
                <c:pt idx="160">
                  <c:v>1.1976171970737624</c:v>
                </c:pt>
                <c:pt idx="161">
                  <c:v>1.1083589656153596</c:v>
                </c:pt>
                <c:pt idx="162">
                  <c:v>1.0119126009526043</c:v>
                </c:pt>
                <c:pt idx="163">
                  <c:v>0.90890359476984994</c:v>
                </c:pt>
                <c:pt idx="164">
                  <c:v>0.80000000000000082</c:v>
                </c:pt>
                <c:pt idx="165">
                  <c:v>0.68590809824488763</c:v>
                </c:pt>
                <c:pt idx="166">
                  <c:v>0.56736781926805779</c:v>
                </c:pt>
                <c:pt idx="167">
                  <c:v>0.44514794226632526</c:v>
                </c:pt>
                <c:pt idx="168">
                  <c:v>0.32004111004167196</c:v>
                </c:pt>
                <c:pt idx="169">
                  <c:v>0.19285868840851758</c:v>
                </c:pt>
                <c:pt idx="170">
                  <c:v>6.4425504175065124E-2</c:v>
                </c:pt>
                <c:pt idx="171">
                  <c:v>-6.4425504175063514E-2</c:v>
                </c:pt>
                <c:pt idx="172">
                  <c:v>-0.19285868840851633</c:v>
                </c:pt>
                <c:pt idx="173">
                  <c:v>-0.32004111004167002</c:v>
                </c:pt>
                <c:pt idx="174">
                  <c:v>-0.44514794226632332</c:v>
                </c:pt>
                <c:pt idx="175">
                  <c:v>-0.56736781926805635</c:v>
                </c:pt>
                <c:pt idx="176">
                  <c:v>-0.68590809824488586</c:v>
                </c:pt>
                <c:pt idx="177">
                  <c:v>-0.79999999999999927</c:v>
                </c:pt>
                <c:pt idx="178">
                  <c:v>-0.90890359476984817</c:v>
                </c:pt>
                <c:pt idx="179">
                  <c:v>-1.0119126009526027</c:v>
                </c:pt>
                <c:pt idx="180">
                  <c:v>-1.1083589656153583</c:v>
                </c:pt>
                <c:pt idx="181">
                  <c:v>-1.1976171970737612</c:v>
                </c:pt>
                <c:pt idx="182">
                  <c:v>-1.2791084214456017</c:v>
                </c:pt>
                <c:pt idx="183">
                  <c:v>-1.352304136870071</c:v>
                </c:pt>
                <c:pt idx="184">
                  <c:v>-1.4167296410451355</c:v>
                </c:pt>
                <c:pt idx="185">
                  <c:v>-1.4719671098541185</c:v>
                </c:pt>
                <c:pt idx="186">
                  <c:v>-1.5176583071154328</c:v>
                </c:pt>
                <c:pt idx="187">
                  <c:v>-1.5535069078816834</c:v>
                </c:pt>
                <c:pt idx="188">
                  <c:v>-1.579280420220661</c:v>
                </c:pt>
                <c:pt idx="189">
                  <c:v>-1.5948116930147365</c:v>
                </c:pt>
                <c:pt idx="190">
                  <c:v>-1.6000000000000005</c:v>
                </c:pt>
                <c:pt idx="191">
                  <c:v>1.7000000000000006</c:v>
                </c:pt>
                <c:pt idx="192">
                  <c:v>1.6952464552080069</c:v>
                </c:pt>
                <c:pt idx="193">
                  <c:v>1.6810124045827191</c:v>
                </c:pt>
                <c:pt idx="194">
                  <c:v>1.6573774507091008</c:v>
                </c:pt>
                <c:pt idx="195">
                  <c:v>1.62447376983644</c:v>
                </c:pt>
                <c:pt idx="196">
                  <c:v>1.5824853726951478</c:v>
                </c:pt>
                <c:pt idx="197">
                  <c:v>1.5316470754341132</c:v>
                </c:pt>
                <c:pt idx="198">
                  <c:v>1.4722431864335463</c:v>
                </c:pt>
                <c:pt idx="199">
                  <c:v>1.4046059163371918</c:v>
                </c:pt>
                <c:pt idx="200">
                  <c:v>1.3291135201956512</c:v>
                </c:pt>
                <c:pt idx="201">
                  <c:v>1.2461881821107053</c:v>
                </c:pt>
                <c:pt idx="202">
                  <c:v>1.1562936542105637</c:v>
                </c:pt>
                <c:pt idx="203">
                  <c:v>1.0599326631598476</c:v>
                </c:pt>
                <c:pt idx="204">
                  <c:v>0.95764409870815803</c:v>
                </c:pt>
                <c:pt idx="205">
                  <c:v>0.85000000000000053</c:v>
                </c:pt>
                <c:pt idx="206">
                  <c:v>0.7376023564998494</c:v>
                </c:pt>
                <c:pt idx="207">
                  <c:v>0.62107974142287203</c:v>
                </c:pt>
                <c:pt idx="208">
                  <c:v>0.50108379649853751</c:v>
                </c:pt>
                <c:pt idx="209">
                  <c:v>0.37828558772573467</c:v>
                </c:pt>
                <c:pt idx="210">
                  <c:v>0.25337185249949629</c:v>
                </c:pt>
                <c:pt idx="211">
                  <c:v>0.12704115909692076</c:v>
                </c:pt>
                <c:pt idx="212">
                  <c:v>-6.5081403807787402E-16</c:v>
                </c:pt>
                <c:pt idx="213">
                  <c:v>-0.12704115909692207</c:v>
                </c:pt>
                <c:pt idx="214">
                  <c:v>-0.2533718524994979</c:v>
                </c:pt>
                <c:pt idx="215">
                  <c:v>-0.37828558772573595</c:v>
                </c:pt>
                <c:pt idx="216">
                  <c:v>-0.50108379649853874</c:v>
                </c:pt>
                <c:pt idx="217">
                  <c:v>-0.62107974142287325</c:v>
                </c:pt>
                <c:pt idx="218">
                  <c:v>-0.73760235649985095</c:v>
                </c:pt>
                <c:pt idx="219">
                  <c:v>-0.85000000000000198</c:v>
                </c:pt>
                <c:pt idx="220">
                  <c:v>-0.9576440987081597</c:v>
                </c:pt>
                <c:pt idx="221">
                  <c:v>-1.0599326631598485</c:v>
                </c:pt>
                <c:pt idx="222">
                  <c:v>-1.1562936542105648</c:v>
                </c:pt>
                <c:pt idx="223">
                  <c:v>-1.2461881821107064</c:v>
                </c:pt>
                <c:pt idx="224">
                  <c:v>-1.3291135201956514</c:v>
                </c:pt>
                <c:pt idx="225">
                  <c:v>-1.4046059163371925</c:v>
                </c:pt>
                <c:pt idx="226">
                  <c:v>-1.4722431864335468</c:v>
                </c:pt>
                <c:pt idx="227">
                  <c:v>-1.5316470754341129</c:v>
                </c:pt>
                <c:pt idx="228">
                  <c:v>-1.582485372695148</c:v>
                </c:pt>
                <c:pt idx="229">
                  <c:v>-1.62447376983644</c:v>
                </c:pt>
                <c:pt idx="230">
                  <c:v>-1.6573774507091008</c:v>
                </c:pt>
                <c:pt idx="231">
                  <c:v>-1.6810124045827191</c:v>
                </c:pt>
                <c:pt idx="232">
                  <c:v>-1.6952464552080069</c:v>
                </c:pt>
                <c:pt idx="233">
                  <c:v>-1.7000000000000006</c:v>
                </c:pt>
                <c:pt idx="234">
                  <c:v>1.8000000000000007</c:v>
                </c:pt>
                <c:pt idx="235">
                  <c:v>1.7956152904676843</c:v>
                </c:pt>
                <c:pt idx="236">
                  <c:v>1.7824825237348274</c:v>
                </c:pt>
                <c:pt idx="237">
                  <c:v>1.760665681320851</c:v>
                </c:pt>
                <c:pt idx="238">
                  <c:v>1.7302710526889746</c:v>
                </c:pt>
                <c:pt idx="239">
                  <c:v>1.6914467174146359</c:v>
                </c:pt>
                <c:pt idx="240">
                  <c:v>1.6443818237566823</c:v>
                </c:pt>
                <c:pt idx="241">
                  <c:v>1.5893056671460692</c:v>
                </c:pt>
                <c:pt idx="242">
                  <c:v>1.5264865730815673</c:v>
                </c:pt>
                <c:pt idx="243">
                  <c:v>1.4562305898749059</c:v>
                </c:pt>
                <c:pt idx="244">
                  <c:v>1.378879997614161</c:v>
                </c:pt>
                <c:pt idx="245">
                  <c:v>1.2948116406095727</c:v>
                </c:pt>
                <c:pt idx="246">
                  <c:v>1.2044350914459454</c:v>
                </c:pt>
                <c:pt idx="247">
                  <c:v>1.1081906555861853</c:v>
                </c:pt>
                <c:pt idx="248">
                  <c:v>1.0065472262473447</c:v>
                </c:pt>
                <c:pt idx="249">
                  <c:v>0.90000000000000058</c:v>
                </c:pt>
                <c:pt idx="250">
                  <c:v>0.7890680642203397</c:v>
                </c:pt>
                <c:pt idx="251">
                  <c:v>0.67429186814864217</c:v>
                </c:pt>
                <c:pt idx="252">
                  <c:v>0.55623058987490559</c:v>
                </c:pt>
                <c:pt idx="253">
                  <c:v>0.43545941207940198</c:v>
                </c:pt>
                <c:pt idx="254">
                  <c:v>0.31256671980047485</c:v>
                </c:pt>
                <c:pt idx="255">
                  <c:v>0.18815123388177629</c:v>
                </c:pt>
                <c:pt idx="256">
                  <c:v>6.2819094064501965E-2</c:v>
                </c:pt>
                <c:pt idx="257">
                  <c:v>-6.2819094064501341E-2</c:v>
                </c:pt>
                <c:pt idx="258">
                  <c:v>-0.18815123388177607</c:v>
                </c:pt>
                <c:pt idx="259">
                  <c:v>-0.31256671980047468</c:v>
                </c:pt>
                <c:pt idx="260">
                  <c:v>-0.43545941207940181</c:v>
                </c:pt>
                <c:pt idx="261">
                  <c:v>-0.55623058987490548</c:v>
                </c:pt>
                <c:pt idx="262">
                  <c:v>-0.67429186814864195</c:v>
                </c:pt>
                <c:pt idx="263">
                  <c:v>-0.78906806422033982</c:v>
                </c:pt>
                <c:pt idx="264">
                  <c:v>-0.89999999999999991</c:v>
                </c:pt>
                <c:pt idx="265">
                  <c:v>-1.0065472262473445</c:v>
                </c:pt>
                <c:pt idx="266">
                  <c:v>-1.1081906555861853</c:v>
                </c:pt>
                <c:pt idx="267">
                  <c:v>-1.2044350914459447</c:v>
                </c:pt>
                <c:pt idx="268">
                  <c:v>-1.2948116406095722</c:v>
                </c:pt>
                <c:pt idx="269">
                  <c:v>-1.3788799976141608</c:v>
                </c:pt>
                <c:pt idx="270">
                  <c:v>-1.4562305898749057</c:v>
                </c:pt>
                <c:pt idx="271">
                  <c:v>-1.5264865730815673</c:v>
                </c:pt>
                <c:pt idx="272">
                  <c:v>-1.5893056671460692</c:v>
                </c:pt>
                <c:pt idx="273">
                  <c:v>-1.6443818237566825</c:v>
                </c:pt>
                <c:pt idx="274">
                  <c:v>-1.6914467174146357</c:v>
                </c:pt>
                <c:pt idx="275">
                  <c:v>-1.7302710526889746</c:v>
                </c:pt>
                <c:pt idx="276">
                  <c:v>-1.760665681320851</c:v>
                </c:pt>
                <c:pt idx="277">
                  <c:v>-1.7824825237348274</c:v>
                </c:pt>
                <c:pt idx="278">
                  <c:v>-1.7956152904676843</c:v>
                </c:pt>
                <c:pt idx="279">
                  <c:v>-1.8000000000000007</c:v>
                </c:pt>
                <c:pt idx="280">
                  <c:v>1.9000000000000008</c:v>
                </c:pt>
                <c:pt idx="281">
                  <c:v>1.8959319541533475</c:v>
                </c:pt>
                <c:pt idx="282">
                  <c:v>1.8837452366102405</c:v>
                </c:pt>
                <c:pt idx="283">
                  <c:v>1.8634920327661386</c:v>
                </c:pt>
                <c:pt idx="284">
                  <c:v>1.8352590699492306</c:v>
                </c:pt>
                <c:pt idx="285">
                  <c:v>1.7991672460407016</c:v>
                </c:pt>
                <c:pt idx="286">
                  <c:v>1.7553711117714454</c:v>
                </c:pt>
                <c:pt idx="287">
                  <c:v>1.7040582089121084</c:v>
                </c:pt>
                <c:pt idx="288">
                  <c:v>1.6454482671904342</c:v>
                </c:pt>
                <c:pt idx="289">
                  <c:v>1.5797922633748367</c:v>
                </c:pt>
                <c:pt idx="290">
                  <c:v>1.5073713465533474</c:v>
                </c:pt>
                <c:pt idx="291">
                  <c:v>1.4284956342100577</c:v>
                </c:pt>
                <c:pt idx="292">
                  <c:v>1.343502884254441</c:v>
                </c:pt>
                <c:pt idx="293">
                  <c:v>1.2527570486901316</c:v>
                </c:pt>
                <c:pt idx="294">
                  <c:v>1.1566467151165698</c:v>
                </c:pt>
                <c:pt idx="295">
                  <c:v>1.0555834427372448</c:v>
                </c:pt>
                <c:pt idx="296">
                  <c:v>0.95000000000000062</c:v>
                </c:pt>
                <c:pt idx="297">
                  <c:v>0.84034851141610267</c:v>
                </c:pt>
                <c:pt idx="298">
                  <c:v>0.72709852149367105</c:v>
                </c:pt>
                <c:pt idx="299">
                  <c:v>0.61073498407600746</c:v>
                </c:pt>
                <c:pt idx="300">
                  <c:v>0.49175618569478963</c:v>
                </c:pt>
                <c:pt idx="301">
                  <c:v>0.37067161183064401</c:v>
                </c:pt>
                <c:pt idx="302">
                  <c:v>0.24799976521809836</c:v>
                </c:pt>
                <c:pt idx="303">
                  <c:v>0.12426594553727184</c:v>
                </c:pt>
                <c:pt idx="304">
                  <c:v>1.1638910321631895E-16</c:v>
                </c:pt>
                <c:pt idx="305">
                  <c:v>-0.12426594553727202</c:v>
                </c:pt>
                <c:pt idx="306">
                  <c:v>-0.24799976521809772</c:v>
                </c:pt>
                <c:pt idx="307">
                  <c:v>-0.37067161183064373</c:v>
                </c:pt>
                <c:pt idx="308">
                  <c:v>-0.49175618569478985</c:v>
                </c:pt>
                <c:pt idx="309">
                  <c:v>-0.6107349840760069</c:v>
                </c:pt>
                <c:pt idx="310">
                  <c:v>-0.72709852149367082</c:v>
                </c:pt>
                <c:pt idx="311">
                  <c:v>-0.84034851141610256</c:v>
                </c:pt>
                <c:pt idx="312">
                  <c:v>-0.95</c:v>
                </c:pt>
                <c:pt idx="313">
                  <c:v>-1.0555834427372441</c:v>
                </c:pt>
                <c:pt idx="314">
                  <c:v>-1.1566467151165698</c:v>
                </c:pt>
                <c:pt idx="315">
                  <c:v>-1.2527570486901314</c:v>
                </c:pt>
                <c:pt idx="316">
                  <c:v>-1.3435028842544408</c:v>
                </c:pt>
                <c:pt idx="317">
                  <c:v>-1.4284956342100574</c:v>
                </c:pt>
                <c:pt idx="318">
                  <c:v>-1.5073713465533471</c:v>
                </c:pt>
                <c:pt idx="319">
                  <c:v>-1.5797922633748369</c:v>
                </c:pt>
                <c:pt idx="320">
                  <c:v>-1.6454482671904342</c:v>
                </c:pt>
                <c:pt idx="321">
                  <c:v>-1.7040582089121084</c:v>
                </c:pt>
                <c:pt idx="322">
                  <c:v>-1.7553711117714454</c:v>
                </c:pt>
                <c:pt idx="323">
                  <c:v>-1.7991672460407013</c:v>
                </c:pt>
                <c:pt idx="324">
                  <c:v>-1.8352590699492304</c:v>
                </c:pt>
                <c:pt idx="325">
                  <c:v>-1.8634920327661386</c:v>
                </c:pt>
                <c:pt idx="326">
                  <c:v>-1.8837452366102405</c:v>
                </c:pt>
                <c:pt idx="327">
                  <c:v>-1.8959319541533475</c:v>
                </c:pt>
                <c:pt idx="328">
                  <c:v>-1.9000000000000008</c:v>
                </c:pt>
                <c:pt idx="329">
                  <c:v>2.0000000000000009</c:v>
                </c:pt>
                <c:pt idx="330">
                  <c:v>1.9962066574740891</c:v>
                </c:pt>
                <c:pt idx="331">
                  <c:v>1.9848410193438724</c:v>
                </c:pt>
                <c:pt idx="332">
                  <c:v>1.9659461993678045</c:v>
                </c:pt>
                <c:pt idx="333">
                  <c:v>1.9395938720700199</c:v>
                </c:pt>
                <c:pt idx="334">
                  <c:v>1.9058840008543141</c:v>
                </c:pt>
                <c:pt idx="335">
                  <c:v>1.8649444588087125</c:v>
                </c:pt>
                <c:pt idx="336">
                  <c:v>1.8169305436390482</c:v>
                </c:pt>
                <c:pt idx="337">
                  <c:v>1.7620243885715698</c:v>
                </c:pt>
                <c:pt idx="338">
                  <c:v>1.7004342714592289</c:v>
                </c:pt>
                <c:pt idx="339">
                  <c:v>1.6323938247124439</c:v>
                </c:pt>
                <c:pt idx="340">
                  <c:v>1.5581611490513414</c:v>
                </c:pt>
                <c:pt idx="341">
                  <c:v>1.4780178344413186</c:v>
                </c:pt>
                <c:pt idx="342">
                  <c:v>1.3922678919258535</c:v>
                </c:pt>
                <c:pt idx="343">
                  <c:v>1.3012366004084845</c:v>
                </c:pt>
                <c:pt idx="344">
                  <c:v>1.2052692727585126</c:v>
                </c:pt>
                <c:pt idx="345">
                  <c:v>1.1047299459210116</c:v>
                </c:pt>
                <c:pt idx="346">
                  <c:v>0.99999999999999989</c:v>
                </c:pt>
                <c:pt idx="347">
                  <c:v>0.89147671155307628</c:v>
                </c:pt>
                <c:pt idx="348">
                  <c:v>0.77957174658535833</c:v>
                </c:pt>
                <c:pt idx="349">
                  <c:v>0.66470959895931925</c:v>
                </c:pt>
                <c:pt idx="350">
                  <c:v>0.54732598014416545</c:v>
                </c:pt>
                <c:pt idx="351">
                  <c:v>0.42786616641299441</c:v>
                </c:pt>
                <c:pt idx="352">
                  <c:v>0.30678330975737012</c:v>
                </c:pt>
                <c:pt idx="353">
                  <c:v>0.18453671892660323</c:v>
                </c:pt>
                <c:pt idx="354">
                  <c:v>6.1590117112339797E-2</c:v>
                </c:pt>
                <c:pt idx="355">
                  <c:v>-6.1590117112341768E-2</c:v>
                </c:pt>
                <c:pt idx="356">
                  <c:v>-0.18453671892660475</c:v>
                </c:pt>
                <c:pt idx="357">
                  <c:v>-0.30678330975737161</c:v>
                </c:pt>
                <c:pt idx="358">
                  <c:v>-0.4278661664129963</c:v>
                </c:pt>
                <c:pt idx="359">
                  <c:v>-0.54732598014416733</c:v>
                </c:pt>
                <c:pt idx="360">
                  <c:v>-0.66470959895932069</c:v>
                </c:pt>
                <c:pt idx="361">
                  <c:v>-0.7795717465853601</c:v>
                </c:pt>
                <c:pt idx="362">
                  <c:v>-0.8914767115530785</c:v>
                </c:pt>
                <c:pt idx="363">
                  <c:v>-1.0000000000000016</c:v>
                </c:pt>
                <c:pt idx="364">
                  <c:v>-1.1047299459210129</c:v>
                </c:pt>
                <c:pt idx="365">
                  <c:v>-1.2052692727585144</c:v>
                </c:pt>
                <c:pt idx="366">
                  <c:v>-1.3012366004084857</c:v>
                </c:pt>
                <c:pt idx="367">
                  <c:v>-1.3922678919258551</c:v>
                </c:pt>
                <c:pt idx="368">
                  <c:v>-1.4780178344413193</c:v>
                </c:pt>
                <c:pt idx="369">
                  <c:v>-1.5581611490513421</c:v>
                </c:pt>
                <c:pt idx="370">
                  <c:v>-1.632393824712445</c:v>
                </c:pt>
                <c:pt idx="371">
                  <c:v>-1.7004342714592295</c:v>
                </c:pt>
                <c:pt idx="372">
                  <c:v>-1.7620243885715703</c:v>
                </c:pt>
                <c:pt idx="373">
                  <c:v>-1.8169305436390488</c:v>
                </c:pt>
                <c:pt idx="374">
                  <c:v>-1.8649444588087132</c:v>
                </c:pt>
                <c:pt idx="375">
                  <c:v>-1.9058840008543145</c:v>
                </c:pt>
                <c:pt idx="376">
                  <c:v>-1.9395938720700201</c:v>
                </c:pt>
                <c:pt idx="377">
                  <c:v>-1.9659461993678047</c:v>
                </c:pt>
                <c:pt idx="378">
                  <c:v>-1.9848410193438726</c:v>
                </c:pt>
                <c:pt idx="379">
                  <c:v>-1.9962066574740891</c:v>
                </c:pt>
                <c:pt idx="380">
                  <c:v>-2.0000000000000009</c:v>
                </c:pt>
                <c:pt idx="381">
                  <c:v>2.100000000000001</c:v>
                </c:pt>
                <c:pt idx="382">
                  <c:v>2.0963118367050759</c:v>
                </c:pt>
                <c:pt idx="383">
                  <c:v>2.0852603016283866</c:v>
                </c:pt>
                <c:pt idx="384">
                  <c:v>2.0668842136899541</c:v>
                </c:pt>
                <c:pt idx="385">
                  <c:v>2.0412481195688637</c:v>
                </c:pt>
                <c:pt idx="386">
                  <c:v>2.0084420669806979</c:v>
                </c:pt>
                <c:pt idx="387">
                  <c:v>1.9685812883816547</c:v>
                </c:pt>
                <c:pt idx="388">
                  <c:v>1.9218057962103396</c:v>
                </c:pt>
                <c:pt idx="389">
                  <c:v>1.8682798910889702</c:v>
                </c:pt>
                <c:pt idx="390">
                  <c:v>1.8081915847114476</c:v>
                </c:pt>
                <c:pt idx="391">
                  <c:v>1.7417519394454246</c:v>
                </c:pt>
                <c:pt idx="392">
                  <c:v>1.6691943269680427</c:v>
                </c:pt>
                <c:pt idx="393">
                  <c:v>1.5907736085394031</c:v>
                </c:pt>
                <c:pt idx="394">
                  <c:v>1.5067652397930962</c:v>
                </c:pt>
                <c:pt idx="395">
                  <c:v>1.4174643031882428</c:v>
                </c:pt>
                <c:pt idx="396">
                  <c:v>1.3231844715215939</c:v>
                </c:pt>
                <c:pt idx="397">
                  <c:v>1.2242569061403921</c:v>
                </c:pt>
                <c:pt idx="398">
                  <c:v>1.1210290937260607</c:v>
                </c:pt>
                <c:pt idx="399">
                  <c:v>1.0138636257345646</c:v>
                </c:pt>
                <c:pt idx="400">
                  <c:v>0.90313692478069352</c:v>
                </c:pt>
                <c:pt idx="401">
                  <c:v>0.78923792243990032</c:v>
                </c:pt>
                <c:pt idx="402">
                  <c:v>0.6725666931119596</c:v>
                </c:pt>
                <c:pt idx="403">
                  <c:v>0.55353304874504261</c:v>
                </c:pt>
                <c:pt idx="404">
                  <c:v>0.4325550993563077</c:v>
                </c:pt>
                <c:pt idx="405">
                  <c:v>0.31005778440521176</c:v>
                </c:pt>
                <c:pt idx="406">
                  <c:v>0.18647138017816431</c:v>
                </c:pt>
                <c:pt idx="407">
                  <c:v>6.2229988427377196E-2</c:v>
                </c:pt>
                <c:pt idx="408">
                  <c:v>-6.2229988427373678E-2</c:v>
                </c:pt>
                <c:pt idx="409">
                  <c:v>-0.18647138017816078</c:v>
                </c:pt>
                <c:pt idx="410">
                  <c:v>-0.31005778440520826</c:v>
                </c:pt>
                <c:pt idx="411">
                  <c:v>-0.43255509935630432</c:v>
                </c:pt>
                <c:pt idx="412">
                  <c:v>-0.55353304874503928</c:v>
                </c:pt>
                <c:pt idx="413">
                  <c:v>-0.67256669311195627</c:v>
                </c:pt>
                <c:pt idx="414">
                  <c:v>-0.78923792243989732</c:v>
                </c:pt>
                <c:pt idx="415">
                  <c:v>-0.90313692478069019</c:v>
                </c:pt>
                <c:pt idx="416">
                  <c:v>-1.0138636257345612</c:v>
                </c:pt>
                <c:pt idx="417">
                  <c:v>-1.1210290937260579</c:v>
                </c:pt>
                <c:pt idx="418">
                  <c:v>-1.2242569061403885</c:v>
                </c:pt>
                <c:pt idx="419">
                  <c:v>-1.3231844715215901</c:v>
                </c:pt>
                <c:pt idx="420">
                  <c:v>-1.4174643031882388</c:v>
                </c:pt>
                <c:pt idx="421">
                  <c:v>-1.5067652397930926</c:v>
                </c:pt>
                <c:pt idx="422">
                  <c:v>-1.5907736085393993</c:v>
                </c:pt>
                <c:pt idx="423">
                  <c:v>-1.6691943269680389</c:v>
                </c:pt>
                <c:pt idx="424">
                  <c:v>-1.7417519394454213</c:v>
                </c:pt>
                <c:pt idx="425">
                  <c:v>-1.8081915847114443</c:v>
                </c:pt>
                <c:pt idx="426">
                  <c:v>-1.8682798910889671</c:v>
                </c:pt>
                <c:pt idx="427">
                  <c:v>-1.9218057962103372</c:v>
                </c:pt>
                <c:pt idx="428">
                  <c:v>-1.9685812883816523</c:v>
                </c:pt>
                <c:pt idx="429">
                  <c:v>-2.0084420669806957</c:v>
                </c:pt>
                <c:pt idx="430">
                  <c:v>-2.0412481195688619</c:v>
                </c:pt>
                <c:pt idx="431">
                  <c:v>-2.0668842136899528</c:v>
                </c:pt>
                <c:pt idx="432">
                  <c:v>-2.0852603016283857</c:v>
                </c:pt>
                <c:pt idx="433">
                  <c:v>-2.0963118367050755</c:v>
                </c:pt>
                <c:pt idx="434">
                  <c:v>-2.100000000000001</c:v>
                </c:pt>
              </c:numCache>
            </c:numRef>
          </c:xVal>
          <c:yVal>
            <c:numRef>
              <c:f>Sheet1!$D$2:$D$436</c:f>
              <c:numCache>
                <c:formatCode>General</c:formatCode>
                <c:ptCount val="43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-10</c:v>
                </c:pt>
                <c:pt idx="141">
                  <c:v>-10</c:v>
                </c:pt>
                <c:pt idx="142">
                  <c:v>-10</c:v>
                </c:pt>
                <c:pt idx="143">
                  <c:v>-10</c:v>
                </c:pt>
                <c:pt idx="144">
                  <c:v>-10</c:v>
                </c:pt>
                <c:pt idx="145">
                  <c:v>-10</c:v>
                </c:pt>
                <c:pt idx="146">
                  <c:v>-10</c:v>
                </c:pt>
                <c:pt idx="147">
                  <c:v>-10</c:v>
                </c:pt>
                <c:pt idx="148">
                  <c:v>-10</c:v>
                </c:pt>
                <c:pt idx="149">
                  <c:v>-10</c:v>
                </c:pt>
                <c:pt idx="150">
                  <c:v>-10</c:v>
                </c:pt>
                <c:pt idx="151">
                  <c:v>-10</c:v>
                </c:pt>
                <c:pt idx="152">
                  <c:v>-10</c:v>
                </c:pt>
                <c:pt idx="153">
                  <c:v>-10</c:v>
                </c:pt>
                <c:pt idx="154">
                  <c:v>-10</c:v>
                </c:pt>
                <c:pt idx="155">
                  <c:v>-10</c:v>
                </c:pt>
                <c:pt idx="156">
                  <c:v>-10</c:v>
                </c:pt>
                <c:pt idx="157">
                  <c:v>-10</c:v>
                </c:pt>
                <c:pt idx="158">
                  <c:v>-10</c:v>
                </c:pt>
                <c:pt idx="159">
                  <c:v>-10</c:v>
                </c:pt>
                <c:pt idx="160">
                  <c:v>-10</c:v>
                </c:pt>
                <c:pt idx="161">
                  <c:v>-10</c:v>
                </c:pt>
                <c:pt idx="162">
                  <c:v>-10</c:v>
                </c:pt>
                <c:pt idx="163">
                  <c:v>-10</c:v>
                </c:pt>
                <c:pt idx="164">
                  <c:v>-10</c:v>
                </c:pt>
                <c:pt idx="165">
                  <c:v>-10</c:v>
                </c:pt>
                <c:pt idx="166">
                  <c:v>-10</c:v>
                </c:pt>
                <c:pt idx="167">
                  <c:v>-10</c:v>
                </c:pt>
                <c:pt idx="168">
                  <c:v>-10</c:v>
                </c:pt>
                <c:pt idx="169">
                  <c:v>-10</c:v>
                </c:pt>
                <c:pt idx="170">
                  <c:v>-10</c:v>
                </c:pt>
                <c:pt idx="171">
                  <c:v>-10</c:v>
                </c:pt>
                <c:pt idx="172">
                  <c:v>-10</c:v>
                </c:pt>
                <c:pt idx="173">
                  <c:v>-10</c:v>
                </c:pt>
                <c:pt idx="174">
                  <c:v>-10</c:v>
                </c:pt>
                <c:pt idx="175">
                  <c:v>-10</c:v>
                </c:pt>
                <c:pt idx="176">
                  <c:v>-10</c:v>
                </c:pt>
                <c:pt idx="177">
                  <c:v>-10</c:v>
                </c:pt>
                <c:pt idx="178">
                  <c:v>-10</c:v>
                </c:pt>
                <c:pt idx="179">
                  <c:v>-10</c:v>
                </c:pt>
                <c:pt idx="180">
                  <c:v>-10</c:v>
                </c:pt>
                <c:pt idx="181">
                  <c:v>-10</c:v>
                </c:pt>
                <c:pt idx="182">
                  <c:v>-10</c:v>
                </c:pt>
                <c:pt idx="183">
                  <c:v>-10</c:v>
                </c:pt>
                <c:pt idx="184">
                  <c:v>-10</c:v>
                </c:pt>
                <c:pt idx="185">
                  <c:v>-10</c:v>
                </c:pt>
                <c:pt idx="186">
                  <c:v>-10</c:v>
                </c:pt>
                <c:pt idx="187">
                  <c:v>-10</c:v>
                </c:pt>
                <c:pt idx="188">
                  <c:v>-10</c:v>
                </c:pt>
                <c:pt idx="189">
                  <c:v>-10</c:v>
                </c:pt>
                <c:pt idx="190">
                  <c:v>-10</c:v>
                </c:pt>
                <c:pt idx="191">
                  <c:v>-10</c:v>
                </c:pt>
                <c:pt idx="192">
                  <c:v>-10</c:v>
                </c:pt>
                <c:pt idx="193">
                  <c:v>-10</c:v>
                </c:pt>
                <c:pt idx="194">
                  <c:v>-10</c:v>
                </c:pt>
                <c:pt idx="195">
                  <c:v>-10</c:v>
                </c:pt>
                <c:pt idx="196">
                  <c:v>-10</c:v>
                </c:pt>
                <c:pt idx="197">
                  <c:v>-10</c:v>
                </c:pt>
                <c:pt idx="198">
                  <c:v>-10</c:v>
                </c:pt>
                <c:pt idx="199">
                  <c:v>-10</c:v>
                </c:pt>
                <c:pt idx="200">
                  <c:v>-10</c:v>
                </c:pt>
                <c:pt idx="201">
                  <c:v>-10</c:v>
                </c:pt>
                <c:pt idx="202">
                  <c:v>-10</c:v>
                </c:pt>
                <c:pt idx="203">
                  <c:v>-10</c:v>
                </c:pt>
                <c:pt idx="204">
                  <c:v>-10</c:v>
                </c:pt>
                <c:pt idx="205">
                  <c:v>-10</c:v>
                </c:pt>
                <c:pt idx="206">
                  <c:v>-10</c:v>
                </c:pt>
                <c:pt idx="207">
                  <c:v>-10</c:v>
                </c:pt>
                <c:pt idx="208">
                  <c:v>-10</c:v>
                </c:pt>
                <c:pt idx="209">
                  <c:v>-10</c:v>
                </c:pt>
                <c:pt idx="210">
                  <c:v>-10</c:v>
                </c:pt>
                <c:pt idx="211">
                  <c:v>-10</c:v>
                </c:pt>
                <c:pt idx="212">
                  <c:v>-10</c:v>
                </c:pt>
                <c:pt idx="213">
                  <c:v>-10</c:v>
                </c:pt>
                <c:pt idx="214">
                  <c:v>-10</c:v>
                </c:pt>
                <c:pt idx="215">
                  <c:v>-10</c:v>
                </c:pt>
                <c:pt idx="216">
                  <c:v>-10</c:v>
                </c:pt>
                <c:pt idx="217">
                  <c:v>-10</c:v>
                </c:pt>
                <c:pt idx="218">
                  <c:v>-10</c:v>
                </c:pt>
                <c:pt idx="219">
                  <c:v>-10</c:v>
                </c:pt>
                <c:pt idx="220">
                  <c:v>-10</c:v>
                </c:pt>
                <c:pt idx="221">
                  <c:v>-10</c:v>
                </c:pt>
                <c:pt idx="222">
                  <c:v>-10</c:v>
                </c:pt>
                <c:pt idx="223">
                  <c:v>-10</c:v>
                </c:pt>
                <c:pt idx="224">
                  <c:v>-10</c:v>
                </c:pt>
                <c:pt idx="225">
                  <c:v>-10</c:v>
                </c:pt>
                <c:pt idx="226">
                  <c:v>-10</c:v>
                </c:pt>
                <c:pt idx="227">
                  <c:v>-10</c:v>
                </c:pt>
                <c:pt idx="228">
                  <c:v>-10</c:v>
                </c:pt>
                <c:pt idx="229">
                  <c:v>-10</c:v>
                </c:pt>
                <c:pt idx="230">
                  <c:v>-10</c:v>
                </c:pt>
                <c:pt idx="231">
                  <c:v>-10</c:v>
                </c:pt>
                <c:pt idx="232">
                  <c:v>-10</c:v>
                </c:pt>
                <c:pt idx="233">
                  <c:v>-10</c:v>
                </c:pt>
                <c:pt idx="234">
                  <c:v>-10</c:v>
                </c:pt>
                <c:pt idx="235">
                  <c:v>-10</c:v>
                </c:pt>
                <c:pt idx="236">
                  <c:v>-10</c:v>
                </c:pt>
                <c:pt idx="237">
                  <c:v>-10</c:v>
                </c:pt>
                <c:pt idx="238">
                  <c:v>-10</c:v>
                </c:pt>
                <c:pt idx="239">
                  <c:v>-10</c:v>
                </c:pt>
                <c:pt idx="240">
                  <c:v>-10</c:v>
                </c:pt>
                <c:pt idx="241">
                  <c:v>-10</c:v>
                </c:pt>
                <c:pt idx="242">
                  <c:v>-10</c:v>
                </c:pt>
                <c:pt idx="243">
                  <c:v>-10</c:v>
                </c:pt>
                <c:pt idx="244">
                  <c:v>-10</c:v>
                </c:pt>
                <c:pt idx="245">
                  <c:v>-10</c:v>
                </c:pt>
                <c:pt idx="246">
                  <c:v>-10</c:v>
                </c:pt>
                <c:pt idx="247">
                  <c:v>-10</c:v>
                </c:pt>
                <c:pt idx="248">
                  <c:v>-10</c:v>
                </c:pt>
                <c:pt idx="249">
                  <c:v>-10</c:v>
                </c:pt>
                <c:pt idx="250">
                  <c:v>-10</c:v>
                </c:pt>
                <c:pt idx="251">
                  <c:v>-10</c:v>
                </c:pt>
                <c:pt idx="252">
                  <c:v>-10</c:v>
                </c:pt>
                <c:pt idx="253">
                  <c:v>-10</c:v>
                </c:pt>
                <c:pt idx="254">
                  <c:v>-10</c:v>
                </c:pt>
                <c:pt idx="255">
                  <c:v>-10</c:v>
                </c:pt>
                <c:pt idx="256">
                  <c:v>-10</c:v>
                </c:pt>
                <c:pt idx="257">
                  <c:v>-10</c:v>
                </c:pt>
                <c:pt idx="258">
                  <c:v>-10</c:v>
                </c:pt>
                <c:pt idx="259">
                  <c:v>-10</c:v>
                </c:pt>
                <c:pt idx="260">
                  <c:v>-10</c:v>
                </c:pt>
                <c:pt idx="261">
                  <c:v>-10</c:v>
                </c:pt>
                <c:pt idx="262">
                  <c:v>-10</c:v>
                </c:pt>
                <c:pt idx="263">
                  <c:v>-10</c:v>
                </c:pt>
                <c:pt idx="264">
                  <c:v>-10</c:v>
                </c:pt>
                <c:pt idx="265">
                  <c:v>-10</c:v>
                </c:pt>
                <c:pt idx="266">
                  <c:v>-10</c:v>
                </c:pt>
                <c:pt idx="267">
                  <c:v>-10</c:v>
                </c:pt>
                <c:pt idx="268">
                  <c:v>-10</c:v>
                </c:pt>
                <c:pt idx="269">
                  <c:v>-10</c:v>
                </c:pt>
                <c:pt idx="270">
                  <c:v>-10</c:v>
                </c:pt>
                <c:pt idx="271">
                  <c:v>-10</c:v>
                </c:pt>
                <c:pt idx="272">
                  <c:v>-10</c:v>
                </c:pt>
                <c:pt idx="273">
                  <c:v>-10</c:v>
                </c:pt>
                <c:pt idx="274">
                  <c:v>-10</c:v>
                </c:pt>
                <c:pt idx="275">
                  <c:v>-10</c:v>
                </c:pt>
                <c:pt idx="276">
                  <c:v>-10</c:v>
                </c:pt>
                <c:pt idx="277">
                  <c:v>-10</c:v>
                </c:pt>
                <c:pt idx="278">
                  <c:v>-10</c:v>
                </c:pt>
                <c:pt idx="279">
                  <c:v>-10</c:v>
                </c:pt>
                <c:pt idx="280">
                  <c:v>-10</c:v>
                </c:pt>
                <c:pt idx="281">
                  <c:v>-10</c:v>
                </c:pt>
                <c:pt idx="282">
                  <c:v>-10</c:v>
                </c:pt>
                <c:pt idx="283">
                  <c:v>-10</c:v>
                </c:pt>
                <c:pt idx="284">
                  <c:v>-10</c:v>
                </c:pt>
                <c:pt idx="285">
                  <c:v>-10</c:v>
                </c:pt>
                <c:pt idx="286">
                  <c:v>-10</c:v>
                </c:pt>
                <c:pt idx="287">
                  <c:v>-10</c:v>
                </c:pt>
                <c:pt idx="288">
                  <c:v>-10</c:v>
                </c:pt>
                <c:pt idx="289">
                  <c:v>-10</c:v>
                </c:pt>
                <c:pt idx="290">
                  <c:v>-10</c:v>
                </c:pt>
                <c:pt idx="291">
                  <c:v>-10</c:v>
                </c:pt>
                <c:pt idx="292">
                  <c:v>-10</c:v>
                </c:pt>
                <c:pt idx="293">
                  <c:v>-10</c:v>
                </c:pt>
                <c:pt idx="294">
                  <c:v>-10</c:v>
                </c:pt>
                <c:pt idx="295">
                  <c:v>-10</c:v>
                </c:pt>
                <c:pt idx="296">
                  <c:v>-10</c:v>
                </c:pt>
                <c:pt idx="297">
                  <c:v>-10</c:v>
                </c:pt>
                <c:pt idx="298">
                  <c:v>-10</c:v>
                </c:pt>
                <c:pt idx="299">
                  <c:v>-10</c:v>
                </c:pt>
                <c:pt idx="300">
                  <c:v>-10</c:v>
                </c:pt>
                <c:pt idx="301">
                  <c:v>-10</c:v>
                </c:pt>
                <c:pt idx="302">
                  <c:v>-10</c:v>
                </c:pt>
                <c:pt idx="303">
                  <c:v>-10</c:v>
                </c:pt>
                <c:pt idx="304">
                  <c:v>-10</c:v>
                </c:pt>
                <c:pt idx="305">
                  <c:v>-10</c:v>
                </c:pt>
                <c:pt idx="306">
                  <c:v>-10</c:v>
                </c:pt>
                <c:pt idx="307">
                  <c:v>-10</c:v>
                </c:pt>
                <c:pt idx="308">
                  <c:v>-10</c:v>
                </c:pt>
                <c:pt idx="309">
                  <c:v>-10</c:v>
                </c:pt>
                <c:pt idx="310">
                  <c:v>-10</c:v>
                </c:pt>
                <c:pt idx="311">
                  <c:v>-10</c:v>
                </c:pt>
                <c:pt idx="312">
                  <c:v>-10</c:v>
                </c:pt>
                <c:pt idx="313">
                  <c:v>-10</c:v>
                </c:pt>
                <c:pt idx="314">
                  <c:v>-10</c:v>
                </c:pt>
                <c:pt idx="315">
                  <c:v>-10</c:v>
                </c:pt>
                <c:pt idx="316">
                  <c:v>-10</c:v>
                </c:pt>
                <c:pt idx="317">
                  <c:v>-10</c:v>
                </c:pt>
                <c:pt idx="318">
                  <c:v>-10</c:v>
                </c:pt>
                <c:pt idx="319">
                  <c:v>-10</c:v>
                </c:pt>
                <c:pt idx="320">
                  <c:v>-10</c:v>
                </c:pt>
                <c:pt idx="321">
                  <c:v>-10</c:v>
                </c:pt>
                <c:pt idx="322">
                  <c:v>-10</c:v>
                </c:pt>
                <c:pt idx="323">
                  <c:v>-10</c:v>
                </c:pt>
                <c:pt idx="324">
                  <c:v>-10</c:v>
                </c:pt>
                <c:pt idx="325">
                  <c:v>-10</c:v>
                </c:pt>
                <c:pt idx="326">
                  <c:v>-10</c:v>
                </c:pt>
                <c:pt idx="327">
                  <c:v>-10</c:v>
                </c:pt>
                <c:pt idx="328">
                  <c:v>-10</c:v>
                </c:pt>
                <c:pt idx="329">
                  <c:v>-10</c:v>
                </c:pt>
                <c:pt idx="330">
                  <c:v>-10</c:v>
                </c:pt>
                <c:pt idx="331">
                  <c:v>-10</c:v>
                </c:pt>
                <c:pt idx="332">
                  <c:v>-10</c:v>
                </c:pt>
                <c:pt idx="333">
                  <c:v>-10</c:v>
                </c:pt>
                <c:pt idx="334">
                  <c:v>-10</c:v>
                </c:pt>
                <c:pt idx="335">
                  <c:v>-10</c:v>
                </c:pt>
                <c:pt idx="336">
                  <c:v>-10</c:v>
                </c:pt>
                <c:pt idx="337">
                  <c:v>-10</c:v>
                </c:pt>
                <c:pt idx="338">
                  <c:v>-10</c:v>
                </c:pt>
                <c:pt idx="339">
                  <c:v>-10</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numCache>
            </c:numRef>
          </c:yVal>
          <c:smooth val="0"/>
          <c:extLst>
            <c:ext xmlns:c16="http://schemas.microsoft.com/office/drawing/2014/chart" uri="{C3380CC4-5D6E-409C-BE32-E72D297353CC}">
              <c16:uniqueId val="{00000002-EB8E-4DD5-9A22-B1D2C8C21491}"/>
            </c:ext>
          </c:extLst>
        </c:ser>
        <c:ser>
          <c:idx val="3"/>
          <c:order val="3"/>
          <c:tx>
            <c:strRef>
              <c:f>Sheet1!$E$1</c:f>
              <c:strCache>
                <c:ptCount val="1"/>
                <c:pt idx="0">
                  <c:v>yVAC</c:v>
                </c:pt>
              </c:strCache>
            </c:strRef>
          </c:tx>
          <c:spPr>
            <a:ln w="25400" cap="rnd">
              <a:noFill/>
              <a:round/>
            </a:ln>
            <a:effectLst/>
          </c:spPr>
          <c:marker>
            <c:symbol val="circle"/>
            <c:size val="5"/>
            <c:spPr>
              <a:solidFill>
                <a:srgbClr val="FFC000"/>
              </a:solidFill>
              <a:ln w="9525">
                <a:noFill/>
              </a:ln>
              <a:effectLst/>
            </c:spPr>
          </c:marker>
          <c:dPt>
            <c:idx val="133"/>
            <c:marker>
              <c:symbol val="circle"/>
              <c:size val="5"/>
              <c:spPr>
                <a:solidFill>
                  <a:srgbClr val="0380E5"/>
                </a:solidFill>
                <a:ln w="9525">
                  <a:noFill/>
                </a:ln>
                <a:effectLst/>
              </c:spPr>
            </c:marker>
            <c:bubble3D val="0"/>
            <c:extLst>
              <c:ext xmlns:c16="http://schemas.microsoft.com/office/drawing/2014/chart" uri="{C3380CC4-5D6E-409C-BE32-E72D297353CC}">
                <c16:uniqueId val="{00000003-EB8E-4DD5-9A22-B1D2C8C21491}"/>
              </c:ext>
            </c:extLst>
          </c:dPt>
          <c:dPt>
            <c:idx val="171"/>
            <c:marker>
              <c:symbol val="circle"/>
              <c:size val="5"/>
              <c:spPr>
                <a:solidFill>
                  <a:srgbClr val="FF5736"/>
                </a:solidFill>
                <a:ln w="9525">
                  <a:noFill/>
                </a:ln>
                <a:effectLst/>
              </c:spPr>
            </c:marker>
            <c:bubble3D val="0"/>
            <c:extLst>
              <c:ext xmlns:c16="http://schemas.microsoft.com/office/drawing/2014/chart" uri="{C3380CC4-5D6E-409C-BE32-E72D297353CC}">
                <c16:uniqueId val="{00000004-EB8E-4DD5-9A22-B1D2C8C21491}"/>
              </c:ext>
            </c:extLst>
          </c:dPt>
          <c:dPt>
            <c:idx val="257"/>
            <c:marker>
              <c:symbol val="circle"/>
              <c:size val="5"/>
              <c:spPr>
                <a:solidFill>
                  <a:srgbClr val="FF5736"/>
                </a:solidFill>
                <a:ln w="9525">
                  <a:noFill/>
                </a:ln>
                <a:effectLst/>
              </c:spPr>
            </c:marker>
            <c:bubble3D val="0"/>
            <c:extLst>
              <c:ext xmlns:c16="http://schemas.microsoft.com/office/drawing/2014/chart" uri="{C3380CC4-5D6E-409C-BE32-E72D297353CC}">
                <c16:uniqueId val="{00000005-EB8E-4DD5-9A22-B1D2C8C21491}"/>
              </c:ext>
            </c:extLst>
          </c:dPt>
          <c:xVal>
            <c:numRef>
              <c:f>Sheet1!$A$2:$A$436</c:f>
              <c:numCache>
                <c:formatCode>General</c:formatCode>
                <c:ptCount val="435"/>
                <c:pt idx="0">
                  <c:v>1.1000000000000001</c:v>
                </c:pt>
                <c:pt idx="1">
                  <c:v>1.0905893475111914</c:v>
                </c:pt>
                <c:pt idx="2">
                  <c:v>1.0625184089179753</c:v>
                </c:pt>
                <c:pt idx="3">
                  <c:v>1.0162674857624154</c:v>
                </c:pt>
                <c:pt idx="4">
                  <c:v>0.95262794416288266</c:v>
                </c:pt>
                <c:pt idx="5">
                  <c:v>0.87268867432035879</c:v>
                </c:pt>
                <c:pt idx="6">
                  <c:v>0.77781745930520241</c:v>
                </c:pt>
                <c:pt idx="7">
                  <c:v>0.66963757190959272</c:v>
                </c:pt>
                <c:pt idx="8">
                  <c:v>0.55000000000000016</c:v>
                </c:pt>
                <c:pt idx="9">
                  <c:v>0.42095177560159885</c:v>
                </c:pt>
                <c:pt idx="10">
                  <c:v>0.28470094961277281</c:v>
                </c:pt>
                <c:pt idx="11">
                  <c:v>0.14357881144205689</c:v>
                </c:pt>
                <c:pt idx="12">
                  <c:v>6.7383165019974101E-17</c:v>
                </c:pt>
                <c:pt idx="13">
                  <c:v>-0.14357881144205653</c:v>
                </c:pt>
                <c:pt idx="14">
                  <c:v>-0.28470094961277298</c:v>
                </c:pt>
                <c:pt idx="15">
                  <c:v>-0.42095177560159874</c:v>
                </c:pt>
                <c:pt idx="16">
                  <c:v>-0.54999999999999982</c:v>
                </c:pt>
                <c:pt idx="17">
                  <c:v>-0.66963757190959272</c:v>
                </c:pt>
                <c:pt idx="18">
                  <c:v>-0.7778174593052023</c:v>
                </c:pt>
                <c:pt idx="19">
                  <c:v>-0.87268867432035868</c:v>
                </c:pt>
                <c:pt idx="20">
                  <c:v>-0.95262794416288266</c:v>
                </c:pt>
                <c:pt idx="21">
                  <c:v>-1.0162674857624154</c:v>
                </c:pt>
                <c:pt idx="22">
                  <c:v>-1.0625184089179751</c:v>
                </c:pt>
                <c:pt idx="23">
                  <c:v>-1.0905893475111914</c:v>
                </c:pt>
                <c:pt idx="24">
                  <c:v>-1.1000000000000001</c:v>
                </c:pt>
                <c:pt idx="25">
                  <c:v>1.2000000000000002</c:v>
                </c:pt>
                <c:pt idx="26">
                  <c:v>1.1912506489176649</c:v>
                </c:pt>
                <c:pt idx="27">
                  <c:v>1.1651301809112626</c:v>
                </c:pt>
                <c:pt idx="28">
                  <c:v>1.1220194912224979</c:v>
                </c:pt>
                <c:pt idx="29">
                  <c:v>1.0625472307838522</c:v>
                </c:pt>
                <c:pt idx="30">
                  <c:v>0.98758063907238791</c:v>
                </c:pt>
                <c:pt idx="31">
                  <c:v>0.89821289780532154</c:v>
                </c:pt>
                <c:pt idx="32">
                  <c:v>0.79574718988895443</c:v>
                </c:pt>
                <c:pt idx="33">
                  <c:v>0.68167769607738737</c:v>
                </c:pt>
                <c:pt idx="34">
                  <c:v>0.55766780645252267</c:v>
                </c:pt>
                <c:pt idx="35">
                  <c:v>0.42552586445104329</c:v>
                </c:pt>
                <c:pt idx="36">
                  <c:v>0.28717879714506994</c:v>
                </c:pt>
                <c:pt idx="37">
                  <c:v>0.14464401630638815</c:v>
                </c:pt>
                <c:pt idx="38">
                  <c:v>6.0641595911459242E-16</c:v>
                </c:pt>
                <c:pt idx="39">
                  <c:v>-0.14464401630638721</c:v>
                </c:pt>
                <c:pt idx="40">
                  <c:v>-0.28717879714506878</c:v>
                </c:pt>
                <c:pt idx="41">
                  <c:v>-0.42552586445104212</c:v>
                </c:pt>
                <c:pt idx="42">
                  <c:v>-0.55766780645252134</c:v>
                </c:pt>
                <c:pt idx="43">
                  <c:v>-0.68167769607738604</c:v>
                </c:pt>
                <c:pt idx="44">
                  <c:v>-0.79574718988895365</c:v>
                </c:pt>
                <c:pt idx="45">
                  <c:v>-0.89821289780532076</c:v>
                </c:pt>
                <c:pt idx="46">
                  <c:v>-0.98758063907238747</c:v>
                </c:pt>
                <c:pt idx="47">
                  <c:v>-1.0625472307838517</c:v>
                </c:pt>
                <c:pt idx="48">
                  <c:v>-1.1220194912224979</c:v>
                </c:pt>
                <c:pt idx="49">
                  <c:v>-1.1651301809112626</c:v>
                </c:pt>
                <c:pt idx="50">
                  <c:v>-1.1912506489176651</c:v>
                </c:pt>
                <c:pt idx="51">
                  <c:v>-1.2000000000000002</c:v>
                </c:pt>
                <c:pt idx="52">
                  <c:v>1.3000000000000003</c:v>
                </c:pt>
                <c:pt idx="53">
                  <c:v>1.2923793443006677</c:v>
                </c:pt>
                <c:pt idx="54">
                  <c:v>1.2696067224231129</c:v>
                </c:pt>
                <c:pt idx="55">
                  <c:v>1.2319491225376435</c:v>
                </c:pt>
                <c:pt idx="56">
                  <c:v>1.1798480455722444</c:v>
                </c:pt>
                <c:pt idx="57">
                  <c:v>1.1139143290178664</c:v>
                </c:pt>
                <c:pt idx="58">
                  <c:v>1.0349209854173371</c:v>
                </c:pt>
                <c:pt idx="59">
                  <c:v>0.94379413950007029</c:v>
                </c:pt>
                <c:pt idx="60">
                  <c:v>0.84160217021637629</c:v>
                </c:pt>
                <c:pt idx="61">
                  <c:v>0.72954318497109738</c:v>
                </c:pt>
                <c:pt idx="62">
                  <c:v>0.60893097290972764</c:v>
                </c:pt>
                <c:pt idx="63">
                  <c:v>0.48117960194188902</c:v>
                </c:pt>
                <c:pt idx="64">
                  <c:v>0.34778684008798733</c:v>
                </c:pt>
                <c:pt idx="65">
                  <c:v>0.21031659551859433</c:v>
                </c:pt>
                <c:pt idx="66">
                  <c:v>7.0380581161042913E-2</c:v>
                </c:pt>
                <c:pt idx="67">
                  <c:v>-7.0380581161042746E-2</c:v>
                </c:pt>
                <c:pt idx="68">
                  <c:v>-0.2103165955185945</c:v>
                </c:pt>
                <c:pt idx="69">
                  <c:v>-0.34778684008798721</c:v>
                </c:pt>
                <c:pt idx="70">
                  <c:v>-0.48117960194188908</c:v>
                </c:pt>
                <c:pt idx="71">
                  <c:v>-0.60893097290972764</c:v>
                </c:pt>
                <c:pt idx="72">
                  <c:v>-0.72954318497109771</c:v>
                </c:pt>
                <c:pt idx="73">
                  <c:v>-0.84160217021637651</c:v>
                </c:pt>
                <c:pt idx="74">
                  <c:v>-0.94379413950007029</c:v>
                </c:pt>
                <c:pt idx="75">
                  <c:v>-1.0349209854173371</c:v>
                </c:pt>
                <c:pt idx="76">
                  <c:v>-1.1139143290178659</c:v>
                </c:pt>
                <c:pt idx="77">
                  <c:v>-1.1798480455722442</c:v>
                </c:pt>
                <c:pt idx="78">
                  <c:v>-1.2319491225376431</c:v>
                </c:pt>
                <c:pt idx="79">
                  <c:v>-1.2696067224231127</c:v>
                </c:pt>
                <c:pt idx="80">
                  <c:v>-1.2923793443006677</c:v>
                </c:pt>
                <c:pt idx="81">
                  <c:v>-1.3000000000000003</c:v>
                </c:pt>
                <c:pt idx="82">
                  <c:v>1.4000000000000004</c:v>
                </c:pt>
                <c:pt idx="83">
                  <c:v>1.3932586173410761</c:v>
                </c:pt>
                <c:pt idx="84">
                  <c:v>1.373099392564523</c:v>
                </c:pt>
                <c:pt idx="85">
                  <c:v>1.3397164700250928</c:v>
                </c:pt>
                <c:pt idx="86">
                  <c:v>1.2934313455158017</c:v>
                </c:pt>
                <c:pt idx="87">
                  <c:v>1.2346897700876973</c:v>
                </c:pt>
                <c:pt idx="88">
                  <c:v>1.1640574572235636</c:v>
                </c:pt>
                <c:pt idx="89">
                  <c:v>1.0822146347078321</c:v>
                </c:pt>
                <c:pt idx="90">
                  <c:v>0.9899494936611668</c:v>
                </c:pt>
                <c:pt idx="91">
                  <c:v>0.88815059782910388</c:v>
                </c:pt>
                <c:pt idx="92">
                  <c:v>0.77779832622744338</c:v>
                </c:pt>
                <c:pt idx="93">
                  <c:v>0.65995543155639713</c:v>
                </c:pt>
                <c:pt idx="94">
                  <c:v>0.53575680531112591</c:v>
                </c:pt>
                <c:pt idx="95">
                  <c:v>0.40639854815624737</c:v>
                </c:pt>
                <c:pt idx="96">
                  <c:v>0.27312645082257975</c:v>
                </c:pt>
                <c:pt idx="97">
                  <c:v>0.13722399646138511</c:v>
                </c:pt>
                <c:pt idx="98">
                  <c:v>8.5760391843603425E-17</c:v>
                </c:pt>
                <c:pt idx="99">
                  <c:v>-0.13722399646138495</c:v>
                </c:pt>
                <c:pt idx="100">
                  <c:v>-0.27312645082257953</c:v>
                </c:pt>
                <c:pt idx="101">
                  <c:v>-0.40639854815624715</c:v>
                </c:pt>
                <c:pt idx="102">
                  <c:v>-0.53575680531112579</c:v>
                </c:pt>
                <c:pt idx="103">
                  <c:v>-0.65995543155639691</c:v>
                </c:pt>
                <c:pt idx="104">
                  <c:v>-0.77779832622744294</c:v>
                </c:pt>
                <c:pt idx="105">
                  <c:v>-0.88815059782910377</c:v>
                </c:pt>
                <c:pt idx="106">
                  <c:v>-0.98994949366116669</c:v>
                </c:pt>
                <c:pt idx="107">
                  <c:v>-1.0822146347078321</c:v>
                </c:pt>
                <c:pt idx="108">
                  <c:v>-1.1640574572235638</c:v>
                </c:pt>
                <c:pt idx="109">
                  <c:v>-1.2346897700876973</c:v>
                </c:pt>
                <c:pt idx="110">
                  <c:v>-1.2934313455158017</c:v>
                </c:pt>
                <c:pt idx="111">
                  <c:v>-1.3397164700250928</c:v>
                </c:pt>
                <c:pt idx="112">
                  <c:v>-1.373099392564523</c:v>
                </c:pt>
                <c:pt idx="113">
                  <c:v>-1.3932586173410759</c:v>
                </c:pt>
                <c:pt idx="114">
                  <c:v>-1.4000000000000004</c:v>
                </c:pt>
                <c:pt idx="115">
                  <c:v>1.5000000000000004</c:v>
                </c:pt>
                <c:pt idx="116">
                  <c:v>1.493961440992859</c:v>
                </c:pt>
                <c:pt idx="117">
                  <c:v>1.4758943828979449</c:v>
                </c:pt>
                <c:pt idx="118">
                  <c:v>1.4459442910437803</c:v>
                </c:pt>
                <c:pt idx="119">
                  <c:v>1.4043523059596061</c:v>
                </c:pt>
                <c:pt idx="120">
                  <c:v>1.3514533018536292</c:v>
                </c:pt>
                <c:pt idx="121">
                  <c:v>1.2876731904027996</c:v>
                </c:pt>
                <c:pt idx="122">
                  <c:v>1.2135254915624216</c:v>
                </c:pt>
                <c:pt idx="123">
                  <c:v>1.1296071990054166</c:v>
                </c:pt>
                <c:pt idx="124">
                  <c:v>1.0365939734802974</c:v>
                </c:pt>
                <c:pt idx="125">
                  <c:v>0.9352347027881005</c:v>
                </c:pt>
                <c:pt idx="126">
                  <c:v>0.82634547217815391</c:v>
                </c:pt>
                <c:pt idx="127">
                  <c:v>0.71080299370949795</c:v>
                </c:pt>
                <c:pt idx="128">
                  <c:v>0.58953754748088505</c:v>
                </c:pt>
                <c:pt idx="129">
                  <c:v>0.46352549156242107</c:v>
                </c:pt>
                <c:pt idx="130">
                  <c:v>0.33378140093447178</c:v>
                </c:pt>
                <c:pt idx="131">
                  <c:v>0.20134989872648304</c:v>
                </c:pt>
                <c:pt idx="132">
                  <c:v>6.7297245525772501E-2</c:v>
                </c:pt>
                <c:pt idx="133">
                  <c:v>-6.7297245525771973E-2</c:v>
                </c:pt>
                <c:pt idx="134">
                  <c:v>-0.20134989872648285</c:v>
                </c:pt>
                <c:pt idx="135">
                  <c:v>-0.33378140093447162</c:v>
                </c:pt>
                <c:pt idx="136">
                  <c:v>-0.46352549156242057</c:v>
                </c:pt>
                <c:pt idx="137">
                  <c:v>-0.58953754748088494</c:v>
                </c:pt>
                <c:pt idx="138">
                  <c:v>-0.71080299370949751</c:v>
                </c:pt>
                <c:pt idx="139">
                  <c:v>-0.82634547217815335</c:v>
                </c:pt>
                <c:pt idx="140">
                  <c:v>-0.93523470278809995</c:v>
                </c:pt>
                <c:pt idx="141">
                  <c:v>-1.0365939734802967</c:v>
                </c:pt>
                <c:pt idx="142">
                  <c:v>-1.1296071990054164</c:v>
                </c:pt>
                <c:pt idx="143">
                  <c:v>-1.213525491562421</c:v>
                </c:pt>
                <c:pt idx="144">
                  <c:v>-1.2876731904027992</c:v>
                </c:pt>
                <c:pt idx="145">
                  <c:v>-1.3514533018536288</c:v>
                </c:pt>
                <c:pt idx="146">
                  <c:v>-1.4043523059596057</c:v>
                </c:pt>
                <c:pt idx="147">
                  <c:v>-1.4459442910437799</c:v>
                </c:pt>
                <c:pt idx="148">
                  <c:v>-1.4758943828979445</c:v>
                </c:pt>
                <c:pt idx="149">
                  <c:v>-1.4939614409928588</c:v>
                </c:pt>
                <c:pt idx="150">
                  <c:v>-1.5000000000000004</c:v>
                </c:pt>
                <c:pt idx="151">
                  <c:v>1.6000000000000005</c:v>
                </c:pt>
                <c:pt idx="152">
                  <c:v>1.5948116930147367</c:v>
                </c:pt>
                <c:pt idx="153">
                  <c:v>1.5792804202206612</c:v>
                </c:pt>
                <c:pt idx="154">
                  <c:v>1.5535069078816837</c:v>
                </c:pt>
                <c:pt idx="155">
                  <c:v>1.5176583071154333</c:v>
                </c:pt>
                <c:pt idx="156">
                  <c:v>1.4719671098541192</c:v>
                </c:pt>
                <c:pt idx="157">
                  <c:v>1.4167296410451364</c:v>
                </c:pt>
                <c:pt idx="158">
                  <c:v>1.3523041368700723</c:v>
                </c:pt>
                <c:pt idx="159">
                  <c:v>1.2791084214456026</c:v>
                </c:pt>
                <c:pt idx="160">
                  <c:v>1.1976171970737624</c:v>
                </c:pt>
                <c:pt idx="161">
                  <c:v>1.1083589656153596</c:v>
                </c:pt>
                <c:pt idx="162">
                  <c:v>1.0119126009526043</c:v>
                </c:pt>
                <c:pt idx="163">
                  <c:v>0.90890359476984994</c:v>
                </c:pt>
                <c:pt idx="164">
                  <c:v>0.80000000000000082</c:v>
                </c:pt>
                <c:pt idx="165">
                  <c:v>0.68590809824488763</c:v>
                </c:pt>
                <c:pt idx="166">
                  <c:v>0.56736781926805779</c:v>
                </c:pt>
                <c:pt idx="167">
                  <c:v>0.44514794226632526</c:v>
                </c:pt>
                <c:pt idx="168">
                  <c:v>0.32004111004167196</c:v>
                </c:pt>
                <c:pt idx="169">
                  <c:v>0.19285868840851758</c:v>
                </c:pt>
                <c:pt idx="170">
                  <c:v>6.4425504175065124E-2</c:v>
                </c:pt>
                <c:pt idx="171">
                  <c:v>-6.4425504175063514E-2</c:v>
                </c:pt>
                <c:pt idx="172">
                  <c:v>-0.19285868840851633</c:v>
                </c:pt>
                <c:pt idx="173">
                  <c:v>-0.32004111004167002</c:v>
                </c:pt>
                <c:pt idx="174">
                  <c:v>-0.44514794226632332</c:v>
                </c:pt>
                <c:pt idx="175">
                  <c:v>-0.56736781926805635</c:v>
                </c:pt>
                <c:pt idx="176">
                  <c:v>-0.68590809824488586</c:v>
                </c:pt>
                <c:pt idx="177">
                  <c:v>-0.79999999999999927</c:v>
                </c:pt>
                <c:pt idx="178">
                  <c:v>-0.90890359476984817</c:v>
                </c:pt>
                <c:pt idx="179">
                  <c:v>-1.0119126009526027</c:v>
                </c:pt>
                <c:pt idx="180">
                  <c:v>-1.1083589656153583</c:v>
                </c:pt>
                <c:pt idx="181">
                  <c:v>-1.1976171970737612</c:v>
                </c:pt>
                <c:pt idx="182">
                  <c:v>-1.2791084214456017</c:v>
                </c:pt>
                <c:pt idx="183">
                  <c:v>-1.352304136870071</c:v>
                </c:pt>
                <c:pt idx="184">
                  <c:v>-1.4167296410451355</c:v>
                </c:pt>
                <c:pt idx="185">
                  <c:v>-1.4719671098541185</c:v>
                </c:pt>
                <c:pt idx="186">
                  <c:v>-1.5176583071154328</c:v>
                </c:pt>
                <c:pt idx="187">
                  <c:v>-1.5535069078816834</c:v>
                </c:pt>
                <c:pt idx="188">
                  <c:v>-1.579280420220661</c:v>
                </c:pt>
                <c:pt idx="189">
                  <c:v>-1.5948116930147365</c:v>
                </c:pt>
                <c:pt idx="190">
                  <c:v>-1.6000000000000005</c:v>
                </c:pt>
                <c:pt idx="191">
                  <c:v>1.7000000000000006</c:v>
                </c:pt>
                <c:pt idx="192">
                  <c:v>1.6952464552080069</c:v>
                </c:pt>
                <c:pt idx="193">
                  <c:v>1.6810124045827191</c:v>
                </c:pt>
                <c:pt idx="194">
                  <c:v>1.6573774507091008</c:v>
                </c:pt>
                <c:pt idx="195">
                  <c:v>1.62447376983644</c:v>
                </c:pt>
                <c:pt idx="196">
                  <c:v>1.5824853726951478</c:v>
                </c:pt>
                <c:pt idx="197">
                  <c:v>1.5316470754341132</c:v>
                </c:pt>
                <c:pt idx="198">
                  <c:v>1.4722431864335463</c:v>
                </c:pt>
                <c:pt idx="199">
                  <c:v>1.4046059163371918</c:v>
                </c:pt>
                <c:pt idx="200">
                  <c:v>1.3291135201956512</c:v>
                </c:pt>
                <c:pt idx="201">
                  <c:v>1.2461881821107053</c:v>
                </c:pt>
                <c:pt idx="202">
                  <c:v>1.1562936542105637</c:v>
                </c:pt>
                <c:pt idx="203">
                  <c:v>1.0599326631598476</c:v>
                </c:pt>
                <c:pt idx="204">
                  <c:v>0.95764409870815803</c:v>
                </c:pt>
                <c:pt idx="205">
                  <c:v>0.85000000000000053</c:v>
                </c:pt>
                <c:pt idx="206">
                  <c:v>0.7376023564998494</c:v>
                </c:pt>
                <c:pt idx="207">
                  <c:v>0.62107974142287203</c:v>
                </c:pt>
                <c:pt idx="208">
                  <c:v>0.50108379649853751</c:v>
                </c:pt>
                <c:pt idx="209">
                  <c:v>0.37828558772573467</c:v>
                </c:pt>
                <c:pt idx="210">
                  <c:v>0.25337185249949629</c:v>
                </c:pt>
                <c:pt idx="211">
                  <c:v>0.12704115909692076</c:v>
                </c:pt>
                <c:pt idx="212">
                  <c:v>-6.5081403807787402E-16</c:v>
                </c:pt>
                <c:pt idx="213">
                  <c:v>-0.12704115909692207</c:v>
                </c:pt>
                <c:pt idx="214">
                  <c:v>-0.2533718524994979</c:v>
                </c:pt>
                <c:pt idx="215">
                  <c:v>-0.37828558772573595</c:v>
                </c:pt>
                <c:pt idx="216">
                  <c:v>-0.50108379649853874</c:v>
                </c:pt>
                <c:pt idx="217">
                  <c:v>-0.62107974142287325</c:v>
                </c:pt>
                <c:pt idx="218">
                  <c:v>-0.73760235649985095</c:v>
                </c:pt>
                <c:pt idx="219">
                  <c:v>-0.85000000000000198</c:v>
                </c:pt>
                <c:pt idx="220">
                  <c:v>-0.9576440987081597</c:v>
                </c:pt>
                <c:pt idx="221">
                  <c:v>-1.0599326631598485</c:v>
                </c:pt>
                <c:pt idx="222">
                  <c:v>-1.1562936542105648</c:v>
                </c:pt>
                <c:pt idx="223">
                  <c:v>-1.2461881821107064</c:v>
                </c:pt>
                <c:pt idx="224">
                  <c:v>-1.3291135201956514</c:v>
                </c:pt>
                <c:pt idx="225">
                  <c:v>-1.4046059163371925</c:v>
                </c:pt>
                <c:pt idx="226">
                  <c:v>-1.4722431864335468</c:v>
                </c:pt>
                <c:pt idx="227">
                  <c:v>-1.5316470754341129</c:v>
                </c:pt>
                <c:pt idx="228">
                  <c:v>-1.582485372695148</c:v>
                </c:pt>
                <c:pt idx="229">
                  <c:v>-1.62447376983644</c:v>
                </c:pt>
                <c:pt idx="230">
                  <c:v>-1.6573774507091008</c:v>
                </c:pt>
                <c:pt idx="231">
                  <c:v>-1.6810124045827191</c:v>
                </c:pt>
                <c:pt idx="232">
                  <c:v>-1.6952464552080069</c:v>
                </c:pt>
                <c:pt idx="233">
                  <c:v>-1.7000000000000006</c:v>
                </c:pt>
                <c:pt idx="234">
                  <c:v>1.8000000000000007</c:v>
                </c:pt>
                <c:pt idx="235">
                  <c:v>1.7956152904676843</c:v>
                </c:pt>
                <c:pt idx="236">
                  <c:v>1.7824825237348274</c:v>
                </c:pt>
                <c:pt idx="237">
                  <c:v>1.760665681320851</c:v>
                </c:pt>
                <c:pt idx="238">
                  <c:v>1.7302710526889746</c:v>
                </c:pt>
                <c:pt idx="239">
                  <c:v>1.6914467174146359</c:v>
                </c:pt>
                <c:pt idx="240">
                  <c:v>1.6443818237566823</c:v>
                </c:pt>
                <c:pt idx="241">
                  <c:v>1.5893056671460692</c:v>
                </c:pt>
                <c:pt idx="242">
                  <c:v>1.5264865730815673</c:v>
                </c:pt>
                <c:pt idx="243">
                  <c:v>1.4562305898749059</c:v>
                </c:pt>
                <c:pt idx="244">
                  <c:v>1.378879997614161</c:v>
                </c:pt>
                <c:pt idx="245">
                  <c:v>1.2948116406095727</c:v>
                </c:pt>
                <c:pt idx="246">
                  <c:v>1.2044350914459454</c:v>
                </c:pt>
                <c:pt idx="247">
                  <c:v>1.1081906555861853</c:v>
                </c:pt>
                <c:pt idx="248">
                  <c:v>1.0065472262473447</c:v>
                </c:pt>
                <c:pt idx="249">
                  <c:v>0.90000000000000058</c:v>
                </c:pt>
                <c:pt idx="250">
                  <c:v>0.7890680642203397</c:v>
                </c:pt>
                <c:pt idx="251">
                  <c:v>0.67429186814864217</c:v>
                </c:pt>
                <c:pt idx="252">
                  <c:v>0.55623058987490559</c:v>
                </c:pt>
                <c:pt idx="253">
                  <c:v>0.43545941207940198</c:v>
                </c:pt>
                <c:pt idx="254">
                  <c:v>0.31256671980047485</c:v>
                </c:pt>
                <c:pt idx="255">
                  <c:v>0.18815123388177629</c:v>
                </c:pt>
                <c:pt idx="256">
                  <c:v>6.2819094064501965E-2</c:v>
                </c:pt>
                <c:pt idx="257">
                  <c:v>-6.2819094064501341E-2</c:v>
                </c:pt>
                <c:pt idx="258">
                  <c:v>-0.18815123388177607</c:v>
                </c:pt>
                <c:pt idx="259">
                  <c:v>-0.31256671980047468</c:v>
                </c:pt>
                <c:pt idx="260">
                  <c:v>-0.43545941207940181</c:v>
                </c:pt>
                <c:pt idx="261">
                  <c:v>-0.55623058987490548</c:v>
                </c:pt>
                <c:pt idx="262">
                  <c:v>-0.67429186814864195</c:v>
                </c:pt>
                <c:pt idx="263">
                  <c:v>-0.78906806422033982</c:v>
                </c:pt>
                <c:pt idx="264">
                  <c:v>-0.89999999999999991</c:v>
                </c:pt>
                <c:pt idx="265">
                  <c:v>-1.0065472262473445</c:v>
                </c:pt>
                <c:pt idx="266">
                  <c:v>-1.1081906555861853</c:v>
                </c:pt>
                <c:pt idx="267">
                  <c:v>-1.2044350914459447</c:v>
                </c:pt>
                <c:pt idx="268">
                  <c:v>-1.2948116406095722</c:v>
                </c:pt>
                <c:pt idx="269">
                  <c:v>-1.3788799976141608</c:v>
                </c:pt>
                <c:pt idx="270">
                  <c:v>-1.4562305898749057</c:v>
                </c:pt>
                <c:pt idx="271">
                  <c:v>-1.5264865730815673</c:v>
                </c:pt>
                <c:pt idx="272">
                  <c:v>-1.5893056671460692</c:v>
                </c:pt>
                <c:pt idx="273">
                  <c:v>-1.6443818237566825</c:v>
                </c:pt>
                <c:pt idx="274">
                  <c:v>-1.6914467174146357</c:v>
                </c:pt>
                <c:pt idx="275">
                  <c:v>-1.7302710526889746</c:v>
                </c:pt>
                <c:pt idx="276">
                  <c:v>-1.760665681320851</c:v>
                </c:pt>
                <c:pt idx="277">
                  <c:v>-1.7824825237348274</c:v>
                </c:pt>
                <c:pt idx="278">
                  <c:v>-1.7956152904676843</c:v>
                </c:pt>
                <c:pt idx="279">
                  <c:v>-1.8000000000000007</c:v>
                </c:pt>
                <c:pt idx="280">
                  <c:v>1.9000000000000008</c:v>
                </c:pt>
                <c:pt idx="281">
                  <c:v>1.8959319541533475</c:v>
                </c:pt>
                <c:pt idx="282">
                  <c:v>1.8837452366102405</c:v>
                </c:pt>
                <c:pt idx="283">
                  <c:v>1.8634920327661386</c:v>
                </c:pt>
                <c:pt idx="284">
                  <c:v>1.8352590699492306</c:v>
                </c:pt>
                <c:pt idx="285">
                  <c:v>1.7991672460407016</c:v>
                </c:pt>
                <c:pt idx="286">
                  <c:v>1.7553711117714454</c:v>
                </c:pt>
                <c:pt idx="287">
                  <c:v>1.7040582089121084</c:v>
                </c:pt>
                <c:pt idx="288">
                  <c:v>1.6454482671904342</c:v>
                </c:pt>
                <c:pt idx="289">
                  <c:v>1.5797922633748367</c:v>
                </c:pt>
                <c:pt idx="290">
                  <c:v>1.5073713465533474</c:v>
                </c:pt>
                <c:pt idx="291">
                  <c:v>1.4284956342100577</c:v>
                </c:pt>
                <c:pt idx="292">
                  <c:v>1.343502884254441</c:v>
                </c:pt>
                <c:pt idx="293">
                  <c:v>1.2527570486901316</c:v>
                </c:pt>
                <c:pt idx="294">
                  <c:v>1.1566467151165698</c:v>
                </c:pt>
                <c:pt idx="295">
                  <c:v>1.0555834427372448</c:v>
                </c:pt>
                <c:pt idx="296">
                  <c:v>0.95000000000000062</c:v>
                </c:pt>
                <c:pt idx="297">
                  <c:v>0.84034851141610267</c:v>
                </c:pt>
                <c:pt idx="298">
                  <c:v>0.72709852149367105</c:v>
                </c:pt>
                <c:pt idx="299">
                  <c:v>0.61073498407600746</c:v>
                </c:pt>
                <c:pt idx="300">
                  <c:v>0.49175618569478963</c:v>
                </c:pt>
                <c:pt idx="301">
                  <c:v>0.37067161183064401</c:v>
                </c:pt>
                <c:pt idx="302">
                  <c:v>0.24799976521809836</c:v>
                </c:pt>
                <c:pt idx="303">
                  <c:v>0.12426594553727184</c:v>
                </c:pt>
                <c:pt idx="304">
                  <c:v>1.1638910321631895E-16</c:v>
                </c:pt>
                <c:pt idx="305">
                  <c:v>-0.12426594553727202</c:v>
                </c:pt>
                <c:pt idx="306">
                  <c:v>-0.24799976521809772</c:v>
                </c:pt>
                <c:pt idx="307">
                  <c:v>-0.37067161183064373</c:v>
                </c:pt>
                <c:pt idx="308">
                  <c:v>-0.49175618569478985</c:v>
                </c:pt>
                <c:pt idx="309">
                  <c:v>-0.6107349840760069</c:v>
                </c:pt>
                <c:pt idx="310">
                  <c:v>-0.72709852149367082</c:v>
                </c:pt>
                <c:pt idx="311">
                  <c:v>-0.84034851141610256</c:v>
                </c:pt>
                <c:pt idx="312">
                  <c:v>-0.95</c:v>
                </c:pt>
                <c:pt idx="313">
                  <c:v>-1.0555834427372441</c:v>
                </c:pt>
                <c:pt idx="314">
                  <c:v>-1.1566467151165698</c:v>
                </c:pt>
                <c:pt idx="315">
                  <c:v>-1.2527570486901314</c:v>
                </c:pt>
                <c:pt idx="316">
                  <c:v>-1.3435028842544408</c:v>
                </c:pt>
                <c:pt idx="317">
                  <c:v>-1.4284956342100574</c:v>
                </c:pt>
                <c:pt idx="318">
                  <c:v>-1.5073713465533471</c:v>
                </c:pt>
                <c:pt idx="319">
                  <c:v>-1.5797922633748369</c:v>
                </c:pt>
                <c:pt idx="320">
                  <c:v>-1.6454482671904342</c:v>
                </c:pt>
                <c:pt idx="321">
                  <c:v>-1.7040582089121084</c:v>
                </c:pt>
                <c:pt idx="322">
                  <c:v>-1.7553711117714454</c:v>
                </c:pt>
                <c:pt idx="323">
                  <c:v>-1.7991672460407013</c:v>
                </c:pt>
                <c:pt idx="324">
                  <c:v>-1.8352590699492304</c:v>
                </c:pt>
                <c:pt idx="325">
                  <c:v>-1.8634920327661386</c:v>
                </c:pt>
                <c:pt idx="326">
                  <c:v>-1.8837452366102405</c:v>
                </c:pt>
                <c:pt idx="327">
                  <c:v>-1.8959319541533475</c:v>
                </c:pt>
                <c:pt idx="328">
                  <c:v>-1.9000000000000008</c:v>
                </c:pt>
                <c:pt idx="329">
                  <c:v>2.0000000000000009</c:v>
                </c:pt>
                <c:pt idx="330">
                  <c:v>1.9962066574740891</c:v>
                </c:pt>
                <c:pt idx="331">
                  <c:v>1.9848410193438724</c:v>
                </c:pt>
                <c:pt idx="332">
                  <c:v>1.9659461993678045</c:v>
                </c:pt>
                <c:pt idx="333">
                  <c:v>1.9395938720700199</c:v>
                </c:pt>
                <c:pt idx="334">
                  <c:v>1.9058840008543141</c:v>
                </c:pt>
                <c:pt idx="335">
                  <c:v>1.8649444588087125</c:v>
                </c:pt>
                <c:pt idx="336">
                  <c:v>1.8169305436390482</c:v>
                </c:pt>
                <c:pt idx="337">
                  <c:v>1.7620243885715698</c:v>
                </c:pt>
                <c:pt idx="338">
                  <c:v>1.7004342714592289</c:v>
                </c:pt>
                <c:pt idx="339">
                  <c:v>1.6323938247124439</c:v>
                </c:pt>
                <c:pt idx="340">
                  <c:v>1.5581611490513414</c:v>
                </c:pt>
                <c:pt idx="341">
                  <c:v>1.4780178344413186</c:v>
                </c:pt>
                <c:pt idx="342">
                  <c:v>1.3922678919258535</c:v>
                </c:pt>
                <c:pt idx="343">
                  <c:v>1.3012366004084845</c:v>
                </c:pt>
                <c:pt idx="344">
                  <c:v>1.2052692727585126</c:v>
                </c:pt>
                <c:pt idx="345">
                  <c:v>1.1047299459210116</c:v>
                </c:pt>
                <c:pt idx="346">
                  <c:v>0.99999999999999989</c:v>
                </c:pt>
                <c:pt idx="347">
                  <c:v>0.89147671155307628</c:v>
                </c:pt>
                <c:pt idx="348">
                  <c:v>0.77957174658535833</c:v>
                </c:pt>
                <c:pt idx="349">
                  <c:v>0.66470959895931925</c:v>
                </c:pt>
                <c:pt idx="350">
                  <c:v>0.54732598014416545</c:v>
                </c:pt>
                <c:pt idx="351">
                  <c:v>0.42786616641299441</c:v>
                </c:pt>
                <c:pt idx="352">
                  <c:v>0.30678330975737012</c:v>
                </c:pt>
                <c:pt idx="353">
                  <c:v>0.18453671892660323</c:v>
                </c:pt>
                <c:pt idx="354">
                  <c:v>6.1590117112339797E-2</c:v>
                </c:pt>
                <c:pt idx="355">
                  <c:v>-6.1590117112341768E-2</c:v>
                </c:pt>
                <c:pt idx="356">
                  <c:v>-0.18453671892660475</c:v>
                </c:pt>
                <c:pt idx="357">
                  <c:v>-0.30678330975737161</c:v>
                </c:pt>
                <c:pt idx="358">
                  <c:v>-0.4278661664129963</c:v>
                </c:pt>
                <c:pt idx="359">
                  <c:v>-0.54732598014416733</c:v>
                </c:pt>
                <c:pt idx="360">
                  <c:v>-0.66470959895932069</c:v>
                </c:pt>
                <c:pt idx="361">
                  <c:v>-0.7795717465853601</c:v>
                </c:pt>
                <c:pt idx="362">
                  <c:v>-0.8914767115530785</c:v>
                </c:pt>
                <c:pt idx="363">
                  <c:v>-1.0000000000000016</c:v>
                </c:pt>
                <c:pt idx="364">
                  <c:v>-1.1047299459210129</c:v>
                </c:pt>
                <c:pt idx="365">
                  <c:v>-1.2052692727585144</c:v>
                </c:pt>
                <c:pt idx="366">
                  <c:v>-1.3012366004084857</c:v>
                </c:pt>
                <c:pt idx="367">
                  <c:v>-1.3922678919258551</c:v>
                </c:pt>
                <c:pt idx="368">
                  <c:v>-1.4780178344413193</c:v>
                </c:pt>
                <c:pt idx="369">
                  <c:v>-1.5581611490513421</c:v>
                </c:pt>
                <c:pt idx="370">
                  <c:v>-1.632393824712445</c:v>
                </c:pt>
                <c:pt idx="371">
                  <c:v>-1.7004342714592295</c:v>
                </c:pt>
                <c:pt idx="372">
                  <c:v>-1.7620243885715703</c:v>
                </c:pt>
                <c:pt idx="373">
                  <c:v>-1.8169305436390488</c:v>
                </c:pt>
                <c:pt idx="374">
                  <c:v>-1.8649444588087132</c:v>
                </c:pt>
                <c:pt idx="375">
                  <c:v>-1.9058840008543145</c:v>
                </c:pt>
                <c:pt idx="376">
                  <c:v>-1.9395938720700201</c:v>
                </c:pt>
                <c:pt idx="377">
                  <c:v>-1.9659461993678047</c:v>
                </c:pt>
                <c:pt idx="378">
                  <c:v>-1.9848410193438726</c:v>
                </c:pt>
                <c:pt idx="379">
                  <c:v>-1.9962066574740891</c:v>
                </c:pt>
                <c:pt idx="380">
                  <c:v>-2.0000000000000009</c:v>
                </c:pt>
                <c:pt idx="381">
                  <c:v>2.100000000000001</c:v>
                </c:pt>
                <c:pt idx="382">
                  <c:v>2.0963118367050759</c:v>
                </c:pt>
                <c:pt idx="383">
                  <c:v>2.0852603016283866</c:v>
                </c:pt>
                <c:pt idx="384">
                  <c:v>2.0668842136899541</c:v>
                </c:pt>
                <c:pt idx="385">
                  <c:v>2.0412481195688637</c:v>
                </c:pt>
                <c:pt idx="386">
                  <c:v>2.0084420669806979</c:v>
                </c:pt>
                <c:pt idx="387">
                  <c:v>1.9685812883816547</c:v>
                </c:pt>
                <c:pt idx="388">
                  <c:v>1.9218057962103396</c:v>
                </c:pt>
                <c:pt idx="389">
                  <c:v>1.8682798910889702</c:v>
                </c:pt>
                <c:pt idx="390">
                  <c:v>1.8081915847114476</c:v>
                </c:pt>
                <c:pt idx="391">
                  <c:v>1.7417519394454246</c:v>
                </c:pt>
                <c:pt idx="392">
                  <c:v>1.6691943269680427</c:v>
                </c:pt>
                <c:pt idx="393">
                  <c:v>1.5907736085394031</c:v>
                </c:pt>
                <c:pt idx="394">
                  <c:v>1.5067652397930962</c:v>
                </c:pt>
                <c:pt idx="395">
                  <c:v>1.4174643031882428</c:v>
                </c:pt>
                <c:pt idx="396">
                  <c:v>1.3231844715215939</c:v>
                </c:pt>
                <c:pt idx="397">
                  <c:v>1.2242569061403921</c:v>
                </c:pt>
                <c:pt idx="398">
                  <c:v>1.1210290937260607</c:v>
                </c:pt>
                <c:pt idx="399">
                  <c:v>1.0138636257345646</c:v>
                </c:pt>
                <c:pt idx="400">
                  <c:v>0.90313692478069352</c:v>
                </c:pt>
                <c:pt idx="401">
                  <c:v>0.78923792243990032</c:v>
                </c:pt>
                <c:pt idx="402">
                  <c:v>0.6725666931119596</c:v>
                </c:pt>
                <c:pt idx="403">
                  <c:v>0.55353304874504261</c:v>
                </c:pt>
                <c:pt idx="404">
                  <c:v>0.4325550993563077</c:v>
                </c:pt>
                <c:pt idx="405">
                  <c:v>0.31005778440521176</c:v>
                </c:pt>
                <c:pt idx="406">
                  <c:v>0.18647138017816431</c:v>
                </c:pt>
                <c:pt idx="407">
                  <c:v>6.2229988427377196E-2</c:v>
                </c:pt>
                <c:pt idx="408">
                  <c:v>-6.2229988427373678E-2</c:v>
                </c:pt>
                <c:pt idx="409">
                  <c:v>-0.18647138017816078</c:v>
                </c:pt>
                <c:pt idx="410">
                  <c:v>-0.31005778440520826</c:v>
                </c:pt>
                <c:pt idx="411">
                  <c:v>-0.43255509935630432</c:v>
                </c:pt>
                <c:pt idx="412">
                  <c:v>-0.55353304874503928</c:v>
                </c:pt>
                <c:pt idx="413">
                  <c:v>-0.67256669311195627</c:v>
                </c:pt>
                <c:pt idx="414">
                  <c:v>-0.78923792243989732</c:v>
                </c:pt>
                <c:pt idx="415">
                  <c:v>-0.90313692478069019</c:v>
                </c:pt>
                <c:pt idx="416">
                  <c:v>-1.0138636257345612</c:v>
                </c:pt>
                <c:pt idx="417">
                  <c:v>-1.1210290937260579</c:v>
                </c:pt>
                <c:pt idx="418">
                  <c:v>-1.2242569061403885</c:v>
                </c:pt>
                <c:pt idx="419">
                  <c:v>-1.3231844715215901</c:v>
                </c:pt>
                <c:pt idx="420">
                  <c:v>-1.4174643031882388</c:v>
                </c:pt>
                <c:pt idx="421">
                  <c:v>-1.5067652397930926</c:v>
                </c:pt>
                <c:pt idx="422">
                  <c:v>-1.5907736085393993</c:v>
                </c:pt>
                <c:pt idx="423">
                  <c:v>-1.6691943269680389</c:v>
                </c:pt>
                <c:pt idx="424">
                  <c:v>-1.7417519394454213</c:v>
                </c:pt>
                <c:pt idx="425">
                  <c:v>-1.8081915847114443</c:v>
                </c:pt>
                <c:pt idx="426">
                  <c:v>-1.8682798910889671</c:v>
                </c:pt>
                <c:pt idx="427">
                  <c:v>-1.9218057962103372</c:v>
                </c:pt>
                <c:pt idx="428">
                  <c:v>-1.9685812883816523</c:v>
                </c:pt>
                <c:pt idx="429">
                  <c:v>-2.0084420669806957</c:v>
                </c:pt>
                <c:pt idx="430">
                  <c:v>-2.0412481195688619</c:v>
                </c:pt>
                <c:pt idx="431">
                  <c:v>-2.0668842136899528</c:v>
                </c:pt>
                <c:pt idx="432">
                  <c:v>-2.0852603016283857</c:v>
                </c:pt>
                <c:pt idx="433">
                  <c:v>-2.0963118367050755</c:v>
                </c:pt>
                <c:pt idx="434">
                  <c:v>-2.100000000000001</c:v>
                </c:pt>
              </c:numCache>
            </c:numRef>
          </c:xVal>
          <c:yVal>
            <c:numRef>
              <c:f>Sheet1!$E$2:$E$436</c:f>
              <c:numCache>
                <c:formatCode>General</c:formatCode>
                <c:ptCount val="43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1.4984895998119701</c:v>
                </c:pt>
                <c:pt idx="134">
                  <c:v>-10</c:v>
                </c:pt>
                <c:pt idx="135">
                  <c:v>-10</c:v>
                </c:pt>
                <c:pt idx="136">
                  <c:v>-10</c:v>
                </c:pt>
                <c:pt idx="137">
                  <c:v>-10</c:v>
                </c:pt>
                <c:pt idx="138">
                  <c:v>-10</c:v>
                </c:pt>
                <c:pt idx="139">
                  <c:v>-10</c:v>
                </c:pt>
                <c:pt idx="140">
                  <c:v>-10</c:v>
                </c:pt>
                <c:pt idx="141">
                  <c:v>-10</c:v>
                </c:pt>
                <c:pt idx="142">
                  <c:v>-10</c:v>
                </c:pt>
                <c:pt idx="143">
                  <c:v>-10</c:v>
                </c:pt>
                <c:pt idx="144">
                  <c:v>-10</c:v>
                </c:pt>
                <c:pt idx="145">
                  <c:v>-10</c:v>
                </c:pt>
                <c:pt idx="146">
                  <c:v>-10</c:v>
                </c:pt>
                <c:pt idx="147">
                  <c:v>-10</c:v>
                </c:pt>
                <c:pt idx="148">
                  <c:v>-10</c:v>
                </c:pt>
                <c:pt idx="149">
                  <c:v>-10</c:v>
                </c:pt>
                <c:pt idx="150">
                  <c:v>-10</c:v>
                </c:pt>
                <c:pt idx="151">
                  <c:v>-10</c:v>
                </c:pt>
                <c:pt idx="152">
                  <c:v>-10</c:v>
                </c:pt>
                <c:pt idx="153">
                  <c:v>-10</c:v>
                </c:pt>
                <c:pt idx="154">
                  <c:v>-10</c:v>
                </c:pt>
                <c:pt idx="155">
                  <c:v>-10</c:v>
                </c:pt>
                <c:pt idx="156">
                  <c:v>-10</c:v>
                </c:pt>
                <c:pt idx="157">
                  <c:v>-10</c:v>
                </c:pt>
                <c:pt idx="158">
                  <c:v>-10</c:v>
                </c:pt>
                <c:pt idx="159">
                  <c:v>-10</c:v>
                </c:pt>
                <c:pt idx="160">
                  <c:v>-10</c:v>
                </c:pt>
                <c:pt idx="161">
                  <c:v>-10</c:v>
                </c:pt>
                <c:pt idx="162">
                  <c:v>-10</c:v>
                </c:pt>
                <c:pt idx="163">
                  <c:v>-10</c:v>
                </c:pt>
                <c:pt idx="164">
                  <c:v>-10</c:v>
                </c:pt>
                <c:pt idx="165">
                  <c:v>-10</c:v>
                </c:pt>
                <c:pt idx="166">
                  <c:v>-10</c:v>
                </c:pt>
                <c:pt idx="167">
                  <c:v>-10</c:v>
                </c:pt>
                <c:pt idx="168">
                  <c:v>-10</c:v>
                </c:pt>
                <c:pt idx="169">
                  <c:v>-10</c:v>
                </c:pt>
                <c:pt idx="170">
                  <c:v>-10</c:v>
                </c:pt>
                <c:pt idx="171">
                  <c:v>1.59870239707451</c:v>
                </c:pt>
                <c:pt idx="172">
                  <c:v>-10</c:v>
                </c:pt>
                <c:pt idx="173">
                  <c:v>-10</c:v>
                </c:pt>
                <c:pt idx="174">
                  <c:v>-10</c:v>
                </c:pt>
                <c:pt idx="175">
                  <c:v>-10</c:v>
                </c:pt>
                <c:pt idx="176">
                  <c:v>-10</c:v>
                </c:pt>
                <c:pt idx="177">
                  <c:v>-10</c:v>
                </c:pt>
                <c:pt idx="178">
                  <c:v>-10</c:v>
                </c:pt>
                <c:pt idx="179">
                  <c:v>-10</c:v>
                </c:pt>
                <c:pt idx="180">
                  <c:v>-10</c:v>
                </c:pt>
                <c:pt idx="181">
                  <c:v>-10</c:v>
                </c:pt>
                <c:pt idx="182">
                  <c:v>-10</c:v>
                </c:pt>
                <c:pt idx="183">
                  <c:v>-10</c:v>
                </c:pt>
                <c:pt idx="184">
                  <c:v>-10</c:v>
                </c:pt>
                <c:pt idx="185">
                  <c:v>-10</c:v>
                </c:pt>
                <c:pt idx="186">
                  <c:v>-10</c:v>
                </c:pt>
                <c:pt idx="187">
                  <c:v>-10</c:v>
                </c:pt>
                <c:pt idx="188">
                  <c:v>-10</c:v>
                </c:pt>
                <c:pt idx="189">
                  <c:v>-10</c:v>
                </c:pt>
                <c:pt idx="190">
                  <c:v>-10</c:v>
                </c:pt>
                <c:pt idx="191">
                  <c:v>-10</c:v>
                </c:pt>
                <c:pt idx="192">
                  <c:v>-10</c:v>
                </c:pt>
                <c:pt idx="193">
                  <c:v>-10</c:v>
                </c:pt>
                <c:pt idx="194">
                  <c:v>-10</c:v>
                </c:pt>
                <c:pt idx="195">
                  <c:v>-10</c:v>
                </c:pt>
                <c:pt idx="196">
                  <c:v>-10</c:v>
                </c:pt>
                <c:pt idx="197">
                  <c:v>-10</c:v>
                </c:pt>
                <c:pt idx="198">
                  <c:v>-10</c:v>
                </c:pt>
                <c:pt idx="199">
                  <c:v>-10</c:v>
                </c:pt>
                <c:pt idx="200">
                  <c:v>-10</c:v>
                </c:pt>
                <c:pt idx="201">
                  <c:v>-10</c:v>
                </c:pt>
                <c:pt idx="202">
                  <c:v>-10</c:v>
                </c:pt>
                <c:pt idx="203">
                  <c:v>-10</c:v>
                </c:pt>
                <c:pt idx="204">
                  <c:v>-10</c:v>
                </c:pt>
                <c:pt idx="205">
                  <c:v>-10</c:v>
                </c:pt>
                <c:pt idx="206">
                  <c:v>-10</c:v>
                </c:pt>
                <c:pt idx="207">
                  <c:v>-10</c:v>
                </c:pt>
                <c:pt idx="208">
                  <c:v>-10</c:v>
                </c:pt>
                <c:pt idx="209">
                  <c:v>-10</c:v>
                </c:pt>
                <c:pt idx="210">
                  <c:v>-10</c:v>
                </c:pt>
                <c:pt idx="211">
                  <c:v>-10</c:v>
                </c:pt>
                <c:pt idx="212">
                  <c:v>-10</c:v>
                </c:pt>
                <c:pt idx="213">
                  <c:v>-10</c:v>
                </c:pt>
                <c:pt idx="214">
                  <c:v>-10</c:v>
                </c:pt>
                <c:pt idx="215">
                  <c:v>-10</c:v>
                </c:pt>
                <c:pt idx="216">
                  <c:v>-10</c:v>
                </c:pt>
                <c:pt idx="217">
                  <c:v>-10</c:v>
                </c:pt>
                <c:pt idx="218">
                  <c:v>-10</c:v>
                </c:pt>
                <c:pt idx="219">
                  <c:v>-10</c:v>
                </c:pt>
                <c:pt idx="220">
                  <c:v>-10</c:v>
                </c:pt>
                <c:pt idx="221">
                  <c:v>-10</c:v>
                </c:pt>
                <c:pt idx="222">
                  <c:v>-10</c:v>
                </c:pt>
                <c:pt idx="223">
                  <c:v>-10</c:v>
                </c:pt>
                <c:pt idx="224">
                  <c:v>-10</c:v>
                </c:pt>
                <c:pt idx="225">
                  <c:v>-10</c:v>
                </c:pt>
                <c:pt idx="226">
                  <c:v>-10</c:v>
                </c:pt>
                <c:pt idx="227">
                  <c:v>-10</c:v>
                </c:pt>
                <c:pt idx="228">
                  <c:v>-10</c:v>
                </c:pt>
                <c:pt idx="229">
                  <c:v>-10</c:v>
                </c:pt>
                <c:pt idx="230">
                  <c:v>-10</c:v>
                </c:pt>
                <c:pt idx="231">
                  <c:v>-10</c:v>
                </c:pt>
                <c:pt idx="232">
                  <c:v>-10</c:v>
                </c:pt>
                <c:pt idx="233">
                  <c:v>-10</c:v>
                </c:pt>
                <c:pt idx="234">
                  <c:v>-10</c:v>
                </c:pt>
                <c:pt idx="235">
                  <c:v>-10</c:v>
                </c:pt>
                <c:pt idx="236">
                  <c:v>-10</c:v>
                </c:pt>
                <c:pt idx="237">
                  <c:v>-10</c:v>
                </c:pt>
                <c:pt idx="238">
                  <c:v>-10</c:v>
                </c:pt>
                <c:pt idx="239">
                  <c:v>-10</c:v>
                </c:pt>
                <c:pt idx="240">
                  <c:v>-10</c:v>
                </c:pt>
                <c:pt idx="241">
                  <c:v>-10</c:v>
                </c:pt>
                <c:pt idx="242">
                  <c:v>-10</c:v>
                </c:pt>
                <c:pt idx="243">
                  <c:v>-10</c:v>
                </c:pt>
                <c:pt idx="244">
                  <c:v>-10</c:v>
                </c:pt>
                <c:pt idx="245">
                  <c:v>-10</c:v>
                </c:pt>
                <c:pt idx="246">
                  <c:v>-10</c:v>
                </c:pt>
                <c:pt idx="247">
                  <c:v>-10</c:v>
                </c:pt>
                <c:pt idx="248">
                  <c:v>-10</c:v>
                </c:pt>
                <c:pt idx="249">
                  <c:v>-10</c:v>
                </c:pt>
                <c:pt idx="250">
                  <c:v>-10</c:v>
                </c:pt>
                <c:pt idx="251">
                  <c:v>-10</c:v>
                </c:pt>
                <c:pt idx="252">
                  <c:v>-10</c:v>
                </c:pt>
                <c:pt idx="253">
                  <c:v>-10</c:v>
                </c:pt>
                <c:pt idx="254">
                  <c:v>-10</c:v>
                </c:pt>
                <c:pt idx="255">
                  <c:v>-10</c:v>
                </c:pt>
                <c:pt idx="256">
                  <c:v>-10</c:v>
                </c:pt>
                <c:pt idx="257">
                  <c:v>1.79890348863437</c:v>
                </c:pt>
                <c:pt idx="258">
                  <c:v>-10</c:v>
                </c:pt>
                <c:pt idx="259">
                  <c:v>-10</c:v>
                </c:pt>
                <c:pt idx="260">
                  <c:v>-10</c:v>
                </c:pt>
                <c:pt idx="261">
                  <c:v>-10</c:v>
                </c:pt>
                <c:pt idx="262">
                  <c:v>-10</c:v>
                </c:pt>
                <c:pt idx="263">
                  <c:v>-10</c:v>
                </c:pt>
                <c:pt idx="264">
                  <c:v>-10</c:v>
                </c:pt>
                <c:pt idx="265">
                  <c:v>-10</c:v>
                </c:pt>
                <c:pt idx="266">
                  <c:v>-10</c:v>
                </c:pt>
                <c:pt idx="267">
                  <c:v>-10</c:v>
                </c:pt>
                <c:pt idx="268">
                  <c:v>-10</c:v>
                </c:pt>
                <c:pt idx="269">
                  <c:v>-10</c:v>
                </c:pt>
                <c:pt idx="270">
                  <c:v>-10</c:v>
                </c:pt>
                <c:pt idx="271">
                  <c:v>-10</c:v>
                </c:pt>
                <c:pt idx="272">
                  <c:v>-10</c:v>
                </c:pt>
                <c:pt idx="273">
                  <c:v>-10</c:v>
                </c:pt>
                <c:pt idx="274">
                  <c:v>-10</c:v>
                </c:pt>
                <c:pt idx="275">
                  <c:v>-10</c:v>
                </c:pt>
                <c:pt idx="276">
                  <c:v>-10</c:v>
                </c:pt>
                <c:pt idx="277">
                  <c:v>-10</c:v>
                </c:pt>
                <c:pt idx="278">
                  <c:v>-10</c:v>
                </c:pt>
                <c:pt idx="279">
                  <c:v>-10</c:v>
                </c:pt>
                <c:pt idx="280">
                  <c:v>-10</c:v>
                </c:pt>
                <c:pt idx="281">
                  <c:v>-10</c:v>
                </c:pt>
                <c:pt idx="282">
                  <c:v>-10</c:v>
                </c:pt>
                <c:pt idx="283">
                  <c:v>-10</c:v>
                </c:pt>
                <c:pt idx="284">
                  <c:v>-10</c:v>
                </c:pt>
                <c:pt idx="285">
                  <c:v>-10</c:v>
                </c:pt>
                <c:pt idx="286">
                  <c:v>-10</c:v>
                </c:pt>
                <c:pt idx="287">
                  <c:v>-10</c:v>
                </c:pt>
                <c:pt idx="288">
                  <c:v>-10</c:v>
                </c:pt>
                <c:pt idx="289">
                  <c:v>-10</c:v>
                </c:pt>
                <c:pt idx="290">
                  <c:v>-10</c:v>
                </c:pt>
                <c:pt idx="291">
                  <c:v>-10</c:v>
                </c:pt>
                <c:pt idx="292">
                  <c:v>-10</c:v>
                </c:pt>
                <c:pt idx="293">
                  <c:v>-10</c:v>
                </c:pt>
                <c:pt idx="294">
                  <c:v>-10</c:v>
                </c:pt>
                <c:pt idx="295">
                  <c:v>-10</c:v>
                </c:pt>
                <c:pt idx="296">
                  <c:v>-10</c:v>
                </c:pt>
                <c:pt idx="297">
                  <c:v>-10</c:v>
                </c:pt>
                <c:pt idx="298">
                  <c:v>-10</c:v>
                </c:pt>
                <c:pt idx="299">
                  <c:v>-10</c:v>
                </c:pt>
                <c:pt idx="300">
                  <c:v>-10</c:v>
                </c:pt>
                <c:pt idx="301">
                  <c:v>-10</c:v>
                </c:pt>
                <c:pt idx="302">
                  <c:v>-10</c:v>
                </c:pt>
                <c:pt idx="303">
                  <c:v>-10</c:v>
                </c:pt>
                <c:pt idx="304">
                  <c:v>-10</c:v>
                </c:pt>
                <c:pt idx="305">
                  <c:v>-10</c:v>
                </c:pt>
                <c:pt idx="306">
                  <c:v>-10</c:v>
                </c:pt>
                <c:pt idx="307">
                  <c:v>-10</c:v>
                </c:pt>
                <c:pt idx="308">
                  <c:v>-10</c:v>
                </c:pt>
                <c:pt idx="309">
                  <c:v>-10</c:v>
                </c:pt>
                <c:pt idx="310">
                  <c:v>-10</c:v>
                </c:pt>
                <c:pt idx="311">
                  <c:v>-10</c:v>
                </c:pt>
                <c:pt idx="312">
                  <c:v>-10</c:v>
                </c:pt>
                <c:pt idx="313">
                  <c:v>-10</c:v>
                </c:pt>
                <c:pt idx="314">
                  <c:v>-10</c:v>
                </c:pt>
                <c:pt idx="315">
                  <c:v>-10</c:v>
                </c:pt>
                <c:pt idx="316">
                  <c:v>-10</c:v>
                </c:pt>
                <c:pt idx="317">
                  <c:v>-10</c:v>
                </c:pt>
                <c:pt idx="318">
                  <c:v>-10</c:v>
                </c:pt>
                <c:pt idx="319">
                  <c:v>-10</c:v>
                </c:pt>
                <c:pt idx="320">
                  <c:v>-10</c:v>
                </c:pt>
                <c:pt idx="321">
                  <c:v>-10</c:v>
                </c:pt>
                <c:pt idx="322">
                  <c:v>-10</c:v>
                </c:pt>
                <c:pt idx="323">
                  <c:v>-10</c:v>
                </c:pt>
                <c:pt idx="324">
                  <c:v>-10</c:v>
                </c:pt>
                <c:pt idx="325">
                  <c:v>-10</c:v>
                </c:pt>
                <c:pt idx="326">
                  <c:v>-10</c:v>
                </c:pt>
                <c:pt idx="327">
                  <c:v>-10</c:v>
                </c:pt>
                <c:pt idx="328">
                  <c:v>-10</c:v>
                </c:pt>
                <c:pt idx="329">
                  <c:v>-10</c:v>
                </c:pt>
                <c:pt idx="330">
                  <c:v>-10</c:v>
                </c:pt>
                <c:pt idx="331">
                  <c:v>-10</c:v>
                </c:pt>
                <c:pt idx="332">
                  <c:v>-10</c:v>
                </c:pt>
                <c:pt idx="333">
                  <c:v>-10</c:v>
                </c:pt>
                <c:pt idx="334">
                  <c:v>-10</c:v>
                </c:pt>
                <c:pt idx="335">
                  <c:v>-10</c:v>
                </c:pt>
                <c:pt idx="336">
                  <c:v>-10</c:v>
                </c:pt>
                <c:pt idx="337">
                  <c:v>-10</c:v>
                </c:pt>
                <c:pt idx="338">
                  <c:v>-10</c:v>
                </c:pt>
                <c:pt idx="339">
                  <c:v>-10</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numCache>
            </c:numRef>
          </c:yVal>
          <c:smooth val="0"/>
          <c:extLst>
            <c:ext xmlns:c16="http://schemas.microsoft.com/office/drawing/2014/chart" uri="{C3380CC4-5D6E-409C-BE32-E72D297353CC}">
              <c16:uniqueId val="{00000006-EB8E-4DD5-9A22-B1D2C8C21491}"/>
            </c:ext>
          </c:extLst>
        </c:ser>
        <c:dLbls>
          <c:showLegendKey val="0"/>
          <c:showVal val="0"/>
          <c:showCatName val="0"/>
          <c:showSerName val="0"/>
          <c:showPercent val="0"/>
          <c:showBubbleSize val="0"/>
        </c:dLbls>
        <c:axId val="1912483967"/>
        <c:axId val="1912495615"/>
      </c:scatterChart>
      <c:valAx>
        <c:axId val="1912483967"/>
        <c:scaling>
          <c:orientation val="minMax"/>
          <c:max val="3"/>
          <c:min val="-3"/>
        </c:scaling>
        <c:delete val="0"/>
        <c:axPos val="b"/>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2495615"/>
        <c:crosses val="autoZero"/>
        <c:crossBetween val="midCat"/>
        <c:majorUnit val="1"/>
        <c:minorUnit val="0.2"/>
      </c:valAx>
      <c:valAx>
        <c:axId val="1912495615"/>
        <c:scaling>
          <c:orientation val="minMax"/>
          <c:max val="2.5"/>
          <c:min val="-0.5"/>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2483967"/>
        <c:crosses val="autoZero"/>
        <c:crossBetween val="midCat"/>
        <c:majorUnit val="0.5"/>
        <c:min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0.40724</cdr:x>
      <cdr:y>0.58233</cdr:y>
    </cdr:from>
    <cdr:to>
      <cdr:x>0.618</cdr:x>
      <cdr:y>0.96787</cdr:y>
    </cdr:to>
    <cdr:sp macro="" textlink="">
      <cdr:nvSpPr>
        <cdr:cNvPr id="2" name="TextBox 1"/>
        <cdr:cNvSpPr txBox="1"/>
      </cdr:nvSpPr>
      <cdr:spPr>
        <a:xfrm xmlns:a="http://schemas.openxmlformats.org/drawingml/2006/main">
          <a:off x="1766888" y="138112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62B6C-9D4F-48D9-AC7C-81C9355477FD}" type="datetimeFigureOut">
              <a:rPr lang="en-US" smtClean="0"/>
              <a:t>4/17/2023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4ED59-31E9-4A94-BB64-1349F6E2CBC0}" type="slidenum">
              <a:rPr lang="en-US" smtClean="0"/>
              <a:t>‹#›</a:t>
            </a:fld>
            <a:endParaRPr lang="en-US"/>
          </a:p>
        </p:txBody>
      </p:sp>
    </p:spTree>
    <p:extLst>
      <p:ext uri="{BB962C8B-B14F-4D97-AF65-F5344CB8AC3E}">
        <p14:creationId xmlns:p14="http://schemas.microsoft.com/office/powerpoint/2010/main" val="2411104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Ashley</a:t>
            </a:r>
            <a:endParaRPr dirty="0"/>
          </a:p>
          <a:p>
            <a:pPr marL="0" lvl="0" indent="0" algn="l" rtl="0">
              <a:spcBef>
                <a:spcPts val="0"/>
              </a:spcBef>
              <a:spcAft>
                <a:spcPts val="0"/>
              </a:spcAft>
              <a:buNone/>
            </a:pPr>
            <a:endParaRPr dirty="0"/>
          </a:p>
        </p:txBody>
      </p:sp>
      <p:sp>
        <p:nvSpPr>
          <p:cNvPr id="195" name="Google Shape;19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 on TPS, Liz on other slides</a:t>
            </a:r>
          </a:p>
        </p:txBody>
      </p:sp>
      <p:sp>
        <p:nvSpPr>
          <p:cNvPr id="4" name="Slide Number Placeholder 3"/>
          <p:cNvSpPr>
            <a:spLocks noGrp="1"/>
          </p:cNvSpPr>
          <p:nvPr>
            <p:ph type="sldNum" sz="quarter" idx="5"/>
          </p:nvPr>
        </p:nvSpPr>
        <p:spPr/>
        <p:txBody>
          <a:bodyPr/>
          <a:lstStyle/>
          <a:p>
            <a:fld id="{9DD4ED59-31E9-4A94-BB64-1349F6E2CBC0}" type="slidenum">
              <a:rPr lang="en-US" smtClean="0"/>
              <a:t>11</a:t>
            </a:fld>
            <a:endParaRPr lang="en-US"/>
          </a:p>
        </p:txBody>
      </p:sp>
    </p:spTree>
    <p:extLst>
      <p:ext uri="{BB962C8B-B14F-4D97-AF65-F5344CB8AC3E}">
        <p14:creationId xmlns:p14="http://schemas.microsoft.com/office/powerpoint/2010/main" val="1994093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9DD4ED59-31E9-4A94-BB64-1349F6E2CBC0}" type="slidenum">
              <a:rPr lang="en-US" smtClean="0"/>
              <a:t>12</a:t>
            </a:fld>
            <a:endParaRPr lang="en-US"/>
          </a:p>
        </p:txBody>
      </p:sp>
    </p:spTree>
    <p:extLst>
      <p:ext uri="{BB962C8B-B14F-4D97-AF65-F5344CB8AC3E}">
        <p14:creationId xmlns:p14="http://schemas.microsoft.com/office/powerpoint/2010/main" val="3445530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9DD4ED59-31E9-4A94-BB64-1349F6E2CBC0}" type="slidenum">
              <a:rPr lang="en-US" smtClean="0"/>
              <a:t>13</a:t>
            </a:fld>
            <a:endParaRPr lang="en-US"/>
          </a:p>
        </p:txBody>
      </p:sp>
    </p:spTree>
    <p:extLst>
      <p:ext uri="{BB962C8B-B14F-4D97-AF65-F5344CB8AC3E}">
        <p14:creationId xmlns:p14="http://schemas.microsoft.com/office/powerpoint/2010/main" val="4167759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9DD4ED59-31E9-4A94-BB64-1349F6E2CBC0}" type="slidenum">
              <a:rPr lang="en-US" smtClean="0"/>
              <a:t>14</a:t>
            </a:fld>
            <a:endParaRPr lang="en-US"/>
          </a:p>
        </p:txBody>
      </p:sp>
    </p:spTree>
    <p:extLst>
      <p:ext uri="{BB962C8B-B14F-4D97-AF65-F5344CB8AC3E}">
        <p14:creationId xmlns:p14="http://schemas.microsoft.com/office/powerpoint/2010/main" val="2848613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9DD4ED59-31E9-4A94-BB64-1349F6E2CBC0}" type="slidenum">
              <a:rPr lang="en-US" smtClean="0"/>
              <a:t>15</a:t>
            </a:fld>
            <a:endParaRPr lang="en-US"/>
          </a:p>
        </p:txBody>
      </p:sp>
    </p:spTree>
    <p:extLst>
      <p:ext uri="{BB962C8B-B14F-4D97-AF65-F5344CB8AC3E}">
        <p14:creationId xmlns:p14="http://schemas.microsoft.com/office/powerpoint/2010/main" val="1204230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25FD7-0E0A-4EB1-BA03-BFF953CD99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319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6BCD7-FAFB-4DB6-8328-7625B2B7B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562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6BCD7-FAFB-4DB6-8328-7625B2B7B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646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6BCD7-FAFB-4DB6-8328-7625B2B7B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279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Ashley</a:t>
            </a:r>
          </a:p>
        </p:txBody>
      </p:sp>
      <p:sp>
        <p:nvSpPr>
          <p:cNvPr id="4" name="Slide Number Placeholder 3"/>
          <p:cNvSpPr>
            <a:spLocks noGrp="1"/>
          </p:cNvSpPr>
          <p:nvPr>
            <p:ph type="sldNum" sz="quarter" idx="5"/>
          </p:nvPr>
        </p:nvSpPr>
        <p:spPr/>
        <p:txBody>
          <a:bodyPr/>
          <a:lstStyle/>
          <a:p>
            <a:fld id="{FF643A19-07D0-491C-947C-A4E2317246C5}" type="slidenum">
              <a:rPr lang="en-US" smtClean="0"/>
              <a:t>3</a:t>
            </a:fld>
            <a:endParaRPr lang="en-US"/>
          </a:p>
        </p:txBody>
      </p:sp>
    </p:spTree>
    <p:extLst>
      <p:ext uri="{BB962C8B-B14F-4D97-AF65-F5344CB8AC3E}">
        <p14:creationId xmlns:p14="http://schemas.microsoft.com/office/powerpoint/2010/main" val="109043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a:t>
            </a:r>
          </a:p>
        </p:txBody>
      </p:sp>
      <p:sp>
        <p:nvSpPr>
          <p:cNvPr id="4" name="Slide Number Placeholder 3"/>
          <p:cNvSpPr>
            <a:spLocks noGrp="1"/>
          </p:cNvSpPr>
          <p:nvPr>
            <p:ph type="sldNum" sz="quarter" idx="5"/>
          </p:nvPr>
        </p:nvSpPr>
        <p:spPr/>
        <p:txBody>
          <a:bodyPr/>
          <a:lstStyle/>
          <a:p>
            <a:fld id="{9DD4ED59-31E9-4A94-BB64-1349F6E2CBC0}" type="slidenum">
              <a:rPr lang="en-US" smtClean="0"/>
              <a:t>4</a:t>
            </a:fld>
            <a:endParaRPr lang="en-US"/>
          </a:p>
        </p:txBody>
      </p:sp>
    </p:spTree>
    <p:extLst>
      <p:ext uri="{BB962C8B-B14F-4D97-AF65-F5344CB8AC3E}">
        <p14:creationId xmlns:p14="http://schemas.microsoft.com/office/powerpoint/2010/main" val="1314215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a:t>
            </a:r>
          </a:p>
        </p:txBody>
      </p:sp>
      <p:sp>
        <p:nvSpPr>
          <p:cNvPr id="4" name="Slide Number Placeholder 3"/>
          <p:cNvSpPr>
            <a:spLocks noGrp="1"/>
          </p:cNvSpPr>
          <p:nvPr>
            <p:ph type="sldNum" sz="quarter" idx="5"/>
          </p:nvPr>
        </p:nvSpPr>
        <p:spPr/>
        <p:txBody>
          <a:bodyPr/>
          <a:lstStyle/>
          <a:p>
            <a:fld id="{FF643A19-07D0-491C-947C-A4E2317246C5}" type="slidenum">
              <a:rPr lang="en-US" smtClean="0"/>
              <a:t>5</a:t>
            </a:fld>
            <a:endParaRPr lang="en-US"/>
          </a:p>
        </p:txBody>
      </p:sp>
    </p:spTree>
    <p:extLst>
      <p:ext uri="{BB962C8B-B14F-4D97-AF65-F5344CB8AC3E}">
        <p14:creationId xmlns:p14="http://schemas.microsoft.com/office/powerpoint/2010/main" val="3334057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 to cover slides; Liz to add color commentary</a:t>
            </a:r>
          </a:p>
        </p:txBody>
      </p:sp>
      <p:sp>
        <p:nvSpPr>
          <p:cNvPr id="4" name="Slide Number Placeholder 3"/>
          <p:cNvSpPr>
            <a:spLocks noGrp="1"/>
          </p:cNvSpPr>
          <p:nvPr>
            <p:ph type="sldNum" sz="quarter" idx="5"/>
          </p:nvPr>
        </p:nvSpPr>
        <p:spPr/>
        <p:txBody>
          <a:bodyPr/>
          <a:lstStyle/>
          <a:p>
            <a:fld id="{9DD4ED59-31E9-4A94-BB64-1349F6E2CBC0}" type="slidenum">
              <a:rPr lang="en-US" smtClean="0"/>
              <a:t>6</a:t>
            </a:fld>
            <a:endParaRPr lang="en-US"/>
          </a:p>
        </p:txBody>
      </p:sp>
    </p:spTree>
    <p:extLst>
      <p:ext uri="{BB962C8B-B14F-4D97-AF65-F5344CB8AC3E}">
        <p14:creationId xmlns:p14="http://schemas.microsoft.com/office/powerpoint/2010/main" val="385860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643A19-07D0-491C-947C-A4E2317246C5}" type="slidenum">
              <a:rPr lang="en-US" smtClean="0"/>
              <a:t>7</a:t>
            </a:fld>
            <a:endParaRPr lang="en-US"/>
          </a:p>
        </p:txBody>
      </p:sp>
    </p:spTree>
    <p:extLst>
      <p:ext uri="{BB962C8B-B14F-4D97-AF65-F5344CB8AC3E}">
        <p14:creationId xmlns:p14="http://schemas.microsoft.com/office/powerpoint/2010/main" val="845928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643A19-07D0-491C-947C-A4E2317246C5}" type="slidenum">
              <a:rPr lang="en-US" smtClean="0"/>
              <a:t>8</a:t>
            </a:fld>
            <a:endParaRPr lang="en-US"/>
          </a:p>
        </p:txBody>
      </p:sp>
    </p:spTree>
    <p:extLst>
      <p:ext uri="{BB962C8B-B14F-4D97-AF65-F5344CB8AC3E}">
        <p14:creationId xmlns:p14="http://schemas.microsoft.com/office/powerpoint/2010/main" val="2583019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643A19-07D0-491C-947C-A4E2317246C5}" type="slidenum">
              <a:rPr lang="en-US" smtClean="0"/>
              <a:t>9</a:t>
            </a:fld>
            <a:endParaRPr lang="en-US"/>
          </a:p>
        </p:txBody>
      </p:sp>
    </p:spTree>
    <p:extLst>
      <p:ext uri="{BB962C8B-B14F-4D97-AF65-F5344CB8AC3E}">
        <p14:creationId xmlns:p14="http://schemas.microsoft.com/office/powerpoint/2010/main" val="2689866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643A19-07D0-491C-947C-A4E2317246C5}" type="slidenum">
              <a:rPr lang="en-US" smtClean="0"/>
              <a:t>10</a:t>
            </a:fld>
            <a:endParaRPr lang="en-US"/>
          </a:p>
        </p:txBody>
      </p:sp>
    </p:spTree>
    <p:extLst>
      <p:ext uri="{BB962C8B-B14F-4D97-AF65-F5344CB8AC3E}">
        <p14:creationId xmlns:p14="http://schemas.microsoft.com/office/powerpoint/2010/main" val="3785745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3BAA-0F8F-9D19-7AA9-9D54640959F6}"/>
              </a:ext>
            </a:extLst>
          </p:cNvPr>
          <p:cNvSpPr>
            <a:spLocks noGrp="1"/>
          </p:cNvSpPr>
          <p:nvPr>
            <p:ph type="ctrTitle" hasCustomPrompt="1"/>
          </p:nvPr>
        </p:nvSpPr>
        <p:spPr>
          <a:xfrm>
            <a:off x="5141342" y="1122363"/>
            <a:ext cx="5526657"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Title Slide</a:t>
            </a:r>
          </a:p>
        </p:txBody>
      </p:sp>
      <p:sp>
        <p:nvSpPr>
          <p:cNvPr id="3" name="Subtitle 2">
            <a:extLst>
              <a:ext uri="{FF2B5EF4-FFF2-40B4-BE49-F238E27FC236}">
                <a16:creationId xmlns:a16="http://schemas.microsoft.com/office/drawing/2014/main" id="{72F3A930-40C5-6B96-6138-19350F69E58B}"/>
              </a:ext>
            </a:extLst>
          </p:cNvPr>
          <p:cNvSpPr>
            <a:spLocks noGrp="1"/>
          </p:cNvSpPr>
          <p:nvPr>
            <p:ph type="subTitle" idx="1"/>
          </p:nvPr>
        </p:nvSpPr>
        <p:spPr>
          <a:xfrm>
            <a:off x="5141342" y="3602038"/>
            <a:ext cx="5526658"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2DA7D9F-8DE4-5980-8E55-D148A9355277}"/>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dirty="0"/>
          </a:p>
        </p:txBody>
      </p:sp>
      <p:pic>
        <p:nvPicPr>
          <p:cNvPr id="5" name="Picture 4" descr="Logo, company name&#10;&#10;Description automatically generated">
            <a:extLst>
              <a:ext uri="{FF2B5EF4-FFF2-40B4-BE49-F238E27FC236}">
                <a16:creationId xmlns:a16="http://schemas.microsoft.com/office/drawing/2014/main" id="{FF3A5C28-4D6B-9124-92D7-A4FC1E3CD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1701640"/>
            <a:ext cx="2832657" cy="2472227"/>
          </a:xfrm>
          <a:prstGeom prst="rect">
            <a:avLst/>
          </a:prstGeom>
        </p:spPr>
      </p:pic>
      <p:sp>
        <p:nvSpPr>
          <p:cNvPr id="10" name="Rectangle 9">
            <a:extLst>
              <a:ext uri="{FF2B5EF4-FFF2-40B4-BE49-F238E27FC236}">
                <a16:creationId xmlns:a16="http://schemas.microsoft.com/office/drawing/2014/main" id="{201C9D80-95FD-8116-2D85-374F906E17E7}"/>
              </a:ext>
            </a:extLst>
          </p:cNvPr>
          <p:cNvSpPr/>
          <p:nvPr userDrawn="1"/>
        </p:nvSpPr>
        <p:spPr>
          <a:xfrm>
            <a:off x="12019472" y="0"/>
            <a:ext cx="17252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6635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10CB-DD7D-7282-CB6B-9909A8396624}"/>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11E192B-708E-3786-6097-8CA99A7BAEEF}"/>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4BB330A-9270-800B-E53F-5D04682C4291}"/>
              </a:ext>
            </a:extLst>
          </p:cNvPr>
          <p:cNvSpPr>
            <a:spLocks noGrp="1"/>
          </p:cNvSpPr>
          <p:nvPr>
            <p:ph type="sldNum" sz="quarter" idx="12"/>
          </p:nvPr>
        </p:nvSpPr>
        <p:spPr>
          <a:xfrm>
            <a:off x="8610600" y="6176460"/>
            <a:ext cx="2743200" cy="365125"/>
          </a:xfrm>
        </p:spPr>
        <p:txBody>
          <a:bodyPr/>
          <a:lstStyle>
            <a:lvl1pPr>
              <a:defRPr>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id="{E2A442FC-0A3E-4EAC-F665-69D44B0A2D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381" y="5982347"/>
            <a:ext cx="805620" cy="544119"/>
          </a:xfrm>
          <a:prstGeom prst="rect">
            <a:avLst/>
          </a:prstGeom>
        </p:spPr>
      </p:pic>
    </p:spTree>
    <p:extLst>
      <p:ext uri="{BB962C8B-B14F-4D97-AF65-F5344CB8AC3E}">
        <p14:creationId xmlns:p14="http://schemas.microsoft.com/office/powerpoint/2010/main" val="580532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4D7748-0BBD-1D54-4E11-EF4C547D09EF}"/>
              </a:ext>
            </a:extLst>
          </p:cNvPr>
          <p:cNvSpPr>
            <a:spLocks noGrp="1"/>
          </p:cNvSpPr>
          <p:nvPr>
            <p:ph type="title" orient="vert"/>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58C1E9E-5357-2D04-8400-5CB813367D0F}"/>
              </a:ext>
            </a:extLst>
          </p:cNvPr>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FCCA23F-62B3-F666-4E78-A3B73A151B5D}"/>
              </a:ext>
            </a:extLst>
          </p:cNvPr>
          <p:cNvSpPr>
            <a:spLocks noGrp="1"/>
          </p:cNvSpPr>
          <p:nvPr>
            <p:ph type="sldNum" sz="quarter" idx="12"/>
          </p:nvPr>
        </p:nvSpPr>
        <p:spPr>
          <a:xfrm>
            <a:off x="8610600" y="6173787"/>
            <a:ext cx="2743200" cy="365125"/>
          </a:xfrm>
        </p:spPr>
        <p:txBody>
          <a:bodyPr/>
          <a:lstStyle>
            <a:lvl1pPr>
              <a:defRPr>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id="{F15B028C-0F3D-A477-1F21-4E3939225E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381" y="5982347"/>
            <a:ext cx="805620" cy="544119"/>
          </a:xfrm>
          <a:prstGeom prst="rect">
            <a:avLst/>
          </a:prstGeom>
        </p:spPr>
      </p:pic>
    </p:spTree>
    <p:extLst>
      <p:ext uri="{BB962C8B-B14F-4D97-AF65-F5344CB8AC3E}">
        <p14:creationId xmlns:p14="http://schemas.microsoft.com/office/powerpoint/2010/main" val="364487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4A87F1-FE30-9543-A6CB-FC1707E3B456}"/>
              </a:ext>
            </a:extLst>
          </p:cNvPr>
          <p:cNvSpPr/>
          <p:nvPr userDrawn="1"/>
        </p:nvSpPr>
        <p:spPr>
          <a:xfrm>
            <a:off x="-4175" y="0"/>
            <a:ext cx="7086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838224C-AE89-6642-AB84-DF8A1B3A67B0}"/>
              </a:ext>
            </a:extLst>
          </p:cNvPr>
          <p:cNvSpPr/>
          <p:nvPr userDrawn="1"/>
        </p:nvSpPr>
        <p:spPr>
          <a:xfrm>
            <a:off x="0" y="3253698"/>
            <a:ext cx="1277738" cy="3506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NACUBO Logo">
            <a:extLst>
              <a:ext uri="{FF2B5EF4-FFF2-40B4-BE49-F238E27FC236}">
                <a16:creationId xmlns:a16="http://schemas.microsoft.com/office/drawing/2014/main" id="{3E92E4D2-2EAA-C340-8EE0-6324ACAC2862}"/>
              </a:ext>
            </a:extLst>
          </p:cNvPr>
          <p:cNvPicPr>
            <a:picLocks noChangeAspect="1"/>
          </p:cNvPicPr>
          <p:nvPr userDrawn="1"/>
        </p:nvPicPr>
        <p:blipFill>
          <a:blip r:embed="rId2"/>
          <a:stretch>
            <a:fillRect/>
          </a:stretch>
        </p:blipFill>
        <p:spPr>
          <a:xfrm>
            <a:off x="10397516" y="2947659"/>
            <a:ext cx="1459842" cy="975064"/>
          </a:xfrm>
          <a:prstGeom prst="rect">
            <a:avLst/>
          </a:prstGeom>
        </p:spPr>
      </p:pic>
      <p:sp>
        <p:nvSpPr>
          <p:cNvPr id="6" name="Picture Placeholder 5">
            <a:extLst>
              <a:ext uri="{FF2B5EF4-FFF2-40B4-BE49-F238E27FC236}">
                <a16:creationId xmlns:a16="http://schemas.microsoft.com/office/drawing/2014/main" id="{79B1780F-21F0-7E43-9C23-6F1B7551AACC}"/>
              </a:ext>
            </a:extLst>
          </p:cNvPr>
          <p:cNvSpPr>
            <a:spLocks noGrp="1"/>
          </p:cNvSpPr>
          <p:nvPr>
            <p:ph type="pic" sz="quarter" idx="11"/>
          </p:nvPr>
        </p:nvSpPr>
        <p:spPr>
          <a:xfrm>
            <a:off x="7098238" y="0"/>
            <a:ext cx="3127248" cy="6858000"/>
          </a:xfrm>
          <a:noFill/>
        </p:spPr>
        <p:txBody>
          <a:bodyPr anchor="ctr" anchorCtr="0"/>
          <a:lstStyle>
            <a:lvl1pPr algn="ctr">
              <a:defRPr/>
            </a:lvl1pPr>
          </a:lstStyle>
          <a:p>
            <a:r>
              <a:rPr lang="en-US" dirty="0"/>
              <a:t>Click icon to add picture</a:t>
            </a:r>
          </a:p>
        </p:txBody>
      </p:sp>
      <p:sp>
        <p:nvSpPr>
          <p:cNvPr id="8" name="Rectangle 7">
            <a:extLst>
              <a:ext uri="{FF2B5EF4-FFF2-40B4-BE49-F238E27FC236}">
                <a16:creationId xmlns:a16="http://schemas.microsoft.com/office/drawing/2014/main" id="{F8A6EFF2-0B8B-EC46-BAD6-9C62CA2BF5A6}"/>
              </a:ext>
            </a:extLst>
          </p:cNvPr>
          <p:cNvSpPr>
            <a:spLocks noChangeAspect="1"/>
          </p:cNvSpPr>
          <p:nvPr userDrawn="1"/>
        </p:nvSpPr>
        <p:spPr>
          <a:xfrm>
            <a:off x="122626" y="136525"/>
            <a:ext cx="11892246" cy="6584950"/>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F8D6770-F405-4CA6-B7F0-8E69F1D0C4CE}"/>
              </a:ext>
            </a:extLst>
          </p:cNvPr>
          <p:cNvSpPr>
            <a:spLocks noGrp="1"/>
          </p:cNvSpPr>
          <p:nvPr>
            <p:ph type="ctrTitle" hasCustomPrompt="1"/>
          </p:nvPr>
        </p:nvSpPr>
        <p:spPr>
          <a:xfrm>
            <a:off x="810705" y="2470270"/>
            <a:ext cx="7772400" cy="715165"/>
          </a:xfrm>
          <a:prstGeom prst="rect">
            <a:avLst/>
          </a:prstGeom>
        </p:spPr>
        <p:txBody>
          <a:bodyPr anchor="b">
            <a:normAutofit/>
          </a:bodyPr>
          <a:lstStyle>
            <a:lvl1pPr algn="l">
              <a:defRPr sz="4000" baseline="0"/>
            </a:lvl1pPr>
          </a:lstStyle>
          <a:p>
            <a:r>
              <a:rPr lang="en-US" dirty="0"/>
              <a:t>Presentation Center Title</a:t>
            </a:r>
          </a:p>
        </p:txBody>
      </p:sp>
      <p:sp>
        <p:nvSpPr>
          <p:cNvPr id="13" name="Subtitle 2">
            <a:extLst>
              <a:ext uri="{FF2B5EF4-FFF2-40B4-BE49-F238E27FC236}">
                <a16:creationId xmlns:a16="http://schemas.microsoft.com/office/drawing/2014/main" id="{722B9DBA-5138-4504-A52D-81F201356CD9}"/>
              </a:ext>
            </a:extLst>
          </p:cNvPr>
          <p:cNvSpPr>
            <a:spLocks noGrp="1"/>
          </p:cNvSpPr>
          <p:nvPr>
            <p:ph type="subTitle" idx="1" hasCustomPrompt="1"/>
          </p:nvPr>
        </p:nvSpPr>
        <p:spPr>
          <a:xfrm>
            <a:off x="976853" y="3735061"/>
            <a:ext cx="6858000" cy="41991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Blank Subtitle</a:t>
            </a:r>
          </a:p>
        </p:txBody>
      </p:sp>
    </p:spTree>
    <p:extLst>
      <p:ext uri="{BB962C8B-B14F-4D97-AF65-F5344CB8AC3E}">
        <p14:creationId xmlns:p14="http://schemas.microsoft.com/office/powerpoint/2010/main" val="2594605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ening">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D86182-E47E-EC4F-930A-691FBBB455EE}"/>
              </a:ext>
            </a:extLst>
          </p:cNvPr>
          <p:cNvSpPr/>
          <p:nvPr userDrawn="1"/>
        </p:nvSpPr>
        <p:spPr>
          <a:xfrm>
            <a:off x="-22448" y="44605"/>
            <a:ext cx="6099048" cy="6858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9BEAD96-B32E-5148-8C39-6FCCB21D1B0D}"/>
              </a:ext>
            </a:extLst>
          </p:cNvPr>
          <p:cNvSpPr/>
          <p:nvPr userDrawn="1"/>
        </p:nvSpPr>
        <p:spPr>
          <a:xfrm>
            <a:off x="11625072" y="-44605"/>
            <a:ext cx="648704" cy="694721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DA3EE1F-F393-724F-87C2-53437C267C2E}"/>
              </a:ext>
            </a:extLst>
          </p:cNvPr>
          <p:cNvSpPr>
            <a:spLocks noChangeAspect="1"/>
          </p:cNvSpPr>
          <p:nvPr userDrawn="1"/>
        </p:nvSpPr>
        <p:spPr>
          <a:xfrm>
            <a:off x="149877" y="136525"/>
            <a:ext cx="11892246" cy="6584950"/>
          </a:xfrm>
          <a:prstGeom prst="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a:extLst>
              <a:ext uri="{FF2B5EF4-FFF2-40B4-BE49-F238E27FC236}">
                <a16:creationId xmlns:a16="http://schemas.microsoft.com/office/drawing/2014/main" id="{75B6BD2D-BEFD-DC49-AC5A-8CBFF774837F}"/>
              </a:ext>
            </a:extLst>
          </p:cNvPr>
          <p:cNvSpPr txBox="1">
            <a:spLocks/>
          </p:cNvSpPr>
          <p:nvPr userDrawn="1"/>
        </p:nvSpPr>
        <p:spPr>
          <a:xfrm>
            <a:off x="11581280" y="6372946"/>
            <a:ext cx="504632" cy="331932"/>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spc="300">
                <a:solidFill>
                  <a:schemeClr val="bg1"/>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F35B2-3B65-3C4C-9728-C20092DA85CA}" type="slidenum">
              <a:rPr lang="en-US" smtClean="0"/>
              <a:pPr/>
              <a:t>‹#›</a:t>
            </a:fld>
            <a:endParaRPr lang="en-US" dirty="0"/>
          </a:p>
        </p:txBody>
      </p:sp>
      <p:sp>
        <p:nvSpPr>
          <p:cNvPr id="13" name="Title 1">
            <a:extLst>
              <a:ext uri="{FF2B5EF4-FFF2-40B4-BE49-F238E27FC236}">
                <a16:creationId xmlns:a16="http://schemas.microsoft.com/office/drawing/2014/main" id="{D58D87A9-EA1C-45E9-B345-B089A92A1679}"/>
              </a:ext>
            </a:extLst>
          </p:cNvPr>
          <p:cNvSpPr>
            <a:spLocks noGrp="1"/>
          </p:cNvSpPr>
          <p:nvPr>
            <p:ph type="ctrTitle" hasCustomPrompt="1"/>
          </p:nvPr>
        </p:nvSpPr>
        <p:spPr>
          <a:xfrm>
            <a:off x="209205" y="1532999"/>
            <a:ext cx="7772400" cy="715165"/>
          </a:xfrm>
          <a:prstGeom prst="rect">
            <a:avLst/>
          </a:prstGeom>
        </p:spPr>
        <p:txBody>
          <a:bodyPr anchor="b">
            <a:normAutofit/>
          </a:bodyPr>
          <a:lstStyle>
            <a:lvl1pPr algn="l">
              <a:defRPr sz="4000"/>
            </a:lvl1pPr>
          </a:lstStyle>
          <a:p>
            <a:r>
              <a:rPr lang="en-US" dirty="0"/>
              <a:t>Presentation Center Title</a:t>
            </a:r>
          </a:p>
        </p:txBody>
      </p:sp>
      <p:sp>
        <p:nvSpPr>
          <p:cNvPr id="15" name="Subtitle 2">
            <a:extLst>
              <a:ext uri="{FF2B5EF4-FFF2-40B4-BE49-F238E27FC236}">
                <a16:creationId xmlns:a16="http://schemas.microsoft.com/office/drawing/2014/main" id="{827C66E0-0218-4BFE-B8DB-027B5EBCB7D8}"/>
              </a:ext>
            </a:extLst>
          </p:cNvPr>
          <p:cNvSpPr>
            <a:spLocks noGrp="1"/>
          </p:cNvSpPr>
          <p:nvPr>
            <p:ph type="subTitle" idx="1" hasCustomPrompt="1"/>
          </p:nvPr>
        </p:nvSpPr>
        <p:spPr>
          <a:xfrm>
            <a:off x="209205" y="2543999"/>
            <a:ext cx="6858000" cy="41991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Politics Subtitle</a:t>
            </a:r>
          </a:p>
        </p:txBody>
      </p:sp>
    </p:spTree>
    <p:extLst>
      <p:ext uri="{BB962C8B-B14F-4D97-AF65-F5344CB8AC3E}">
        <p14:creationId xmlns:p14="http://schemas.microsoft.com/office/powerpoint/2010/main" val="869438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 Top Logo">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8BC9CD-9F4D-C74C-B371-32B5C6995F03}"/>
              </a:ext>
            </a:extLst>
          </p:cNvPr>
          <p:cNvSpPr/>
          <p:nvPr userDrawn="1"/>
        </p:nvSpPr>
        <p:spPr>
          <a:xfrm>
            <a:off x="11625072" y="-44605"/>
            <a:ext cx="648704" cy="6947210"/>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490D768-68BB-1041-A358-80A26373214B}"/>
              </a:ext>
            </a:extLst>
          </p:cNvPr>
          <p:cNvSpPr>
            <a:spLocks noChangeAspect="1"/>
          </p:cNvSpPr>
          <p:nvPr userDrawn="1"/>
        </p:nvSpPr>
        <p:spPr>
          <a:xfrm>
            <a:off x="149877" y="136525"/>
            <a:ext cx="11892246" cy="6584950"/>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FC036A4E-0991-264A-BE14-0A7AB45BE326}"/>
              </a:ext>
            </a:extLst>
          </p:cNvPr>
          <p:cNvSpPr txBox="1">
            <a:spLocks/>
          </p:cNvSpPr>
          <p:nvPr userDrawn="1"/>
        </p:nvSpPr>
        <p:spPr>
          <a:xfrm>
            <a:off x="11581280" y="6372946"/>
            <a:ext cx="504632" cy="331932"/>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spc="300">
                <a:solidFill>
                  <a:schemeClr val="bg1"/>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F35B2-3B65-3C4C-9728-C20092DA85CA}" type="slidenum">
              <a:rPr lang="en-US" smtClean="0"/>
              <a:pPr/>
              <a:t>‹#›</a:t>
            </a:fld>
            <a:endParaRPr lang="en-US" dirty="0"/>
          </a:p>
        </p:txBody>
      </p:sp>
      <p:pic>
        <p:nvPicPr>
          <p:cNvPr id="11" name="Picture 10" descr="NACUBO Logo">
            <a:extLst>
              <a:ext uri="{FF2B5EF4-FFF2-40B4-BE49-F238E27FC236}">
                <a16:creationId xmlns:a16="http://schemas.microsoft.com/office/drawing/2014/main" id="{7A5568D9-7C11-2343-9BF4-DD513E35F2A4}"/>
              </a:ext>
            </a:extLst>
          </p:cNvPr>
          <p:cNvPicPr>
            <a:picLocks noChangeAspect="1"/>
          </p:cNvPicPr>
          <p:nvPr userDrawn="1"/>
        </p:nvPicPr>
        <p:blipFill>
          <a:blip r:embed="rId2"/>
          <a:stretch>
            <a:fillRect/>
          </a:stretch>
        </p:blipFill>
        <p:spPr>
          <a:xfrm>
            <a:off x="10500614" y="290206"/>
            <a:ext cx="976122" cy="651976"/>
          </a:xfrm>
          <a:prstGeom prst="rect">
            <a:avLst/>
          </a:prstGeom>
        </p:spPr>
      </p:pic>
      <p:sp>
        <p:nvSpPr>
          <p:cNvPr id="12" name="Title 1">
            <a:extLst>
              <a:ext uri="{FF2B5EF4-FFF2-40B4-BE49-F238E27FC236}">
                <a16:creationId xmlns:a16="http://schemas.microsoft.com/office/drawing/2014/main" id="{136E64A3-1632-03B6-F628-EEAE77857628}"/>
              </a:ext>
            </a:extLst>
          </p:cNvPr>
          <p:cNvSpPr>
            <a:spLocks noGrp="1"/>
          </p:cNvSpPr>
          <p:nvPr>
            <p:ph type="title" hasCustomPrompt="1"/>
          </p:nvPr>
        </p:nvSpPr>
        <p:spPr>
          <a:xfrm>
            <a:off x="533336" y="458322"/>
            <a:ext cx="7339814" cy="723622"/>
          </a:xfrm>
          <a:prstGeom prst="rect">
            <a:avLst/>
          </a:prstGeom>
        </p:spPr>
        <p:txBody>
          <a:bodyPr>
            <a:normAutofit/>
          </a:bodyPr>
          <a:lstStyle>
            <a:lvl1pPr>
              <a:defRPr sz="2800"/>
            </a:lvl1pPr>
          </a:lstStyle>
          <a:p>
            <a:r>
              <a:rPr lang="en-US" dirty="0"/>
              <a:t>One-Slide Issue Explainer</a:t>
            </a:r>
          </a:p>
        </p:txBody>
      </p:sp>
    </p:spTree>
    <p:extLst>
      <p:ext uri="{BB962C8B-B14F-4D97-AF65-F5344CB8AC3E}">
        <p14:creationId xmlns:p14="http://schemas.microsoft.com/office/powerpoint/2010/main" val="197647367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Background 1 Col">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8BC9CD-9F4D-C74C-B371-32B5C6995F03}"/>
              </a:ext>
            </a:extLst>
          </p:cNvPr>
          <p:cNvSpPr/>
          <p:nvPr userDrawn="1"/>
        </p:nvSpPr>
        <p:spPr>
          <a:xfrm>
            <a:off x="11625072" y="-44605"/>
            <a:ext cx="648704" cy="6947210"/>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490D768-68BB-1041-A358-80A26373214B}"/>
              </a:ext>
            </a:extLst>
          </p:cNvPr>
          <p:cNvSpPr>
            <a:spLocks noChangeAspect="1"/>
          </p:cNvSpPr>
          <p:nvPr userDrawn="1"/>
        </p:nvSpPr>
        <p:spPr>
          <a:xfrm>
            <a:off x="149877" y="136525"/>
            <a:ext cx="11892246" cy="6584950"/>
          </a:xfrm>
          <a:prstGeom prst="rect">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FC036A4E-0991-264A-BE14-0A7AB45BE326}"/>
              </a:ext>
            </a:extLst>
          </p:cNvPr>
          <p:cNvSpPr txBox="1">
            <a:spLocks/>
          </p:cNvSpPr>
          <p:nvPr userDrawn="1"/>
        </p:nvSpPr>
        <p:spPr>
          <a:xfrm>
            <a:off x="11581280" y="6372946"/>
            <a:ext cx="504632" cy="331932"/>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spc="300">
                <a:solidFill>
                  <a:schemeClr val="bg1"/>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F35B2-3B65-3C4C-9728-C20092DA85CA}" type="slidenum">
              <a:rPr lang="en-US" smtClean="0"/>
              <a:pPr/>
              <a:t>‹#›</a:t>
            </a:fld>
            <a:endParaRPr lang="en-US" dirty="0"/>
          </a:p>
        </p:txBody>
      </p:sp>
      <p:pic>
        <p:nvPicPr>
          <p:cNvPr id="11" name="Picture 10">
            <a:extLst>
              <a:ext uri="{FF2B5EF4-FFF2-40B4-BE49-F238E27FC236}">
                <a16:creationId xmlns:a16="http://schemas.microsoft.com/office/drawing/2014/main" id="{7A5568D9-7C11-2343-9BF4-DD513E35F2A4}"/>
              </a:ext>
            </a:extLst>
          </p:cNvPr>
          <p:cNvPicPr>
            <a:picLocks noChangeAspect="1"/>
          </p:cNvPicPr>
          <p:nvPr userDrawn="1"/>
        </p:nvPicPr>
        <p:blipFill>
          <a:blip r:embed="rId2"/>
          <a:srcRect/>
          <a:stretch/>
        </p:blipFill>
        <p:spPr>
          <a:xfrm>
            <a:off x="10500614" y="332289"/>
            <a:ext cx="976122" cy="567809"/>
          </a:xfrm>
          <a:prstGeom prst="rect">
            <a:avLst/>
          </a:prstGeom>
        </p:spPr>
      </p:pic>
      <p:sp>
        <p:nvSpPr>
          <p:cNvPr id="12" name="Title 1">
            <a:extLst>
              <a:ext uri="{FF2B5EF4-FFF2-40B4-BE49-F238E27FC236}">
                <a16:creationId xmlns:a16="http://schemas.microsoft.com/office/drawing/2014/main" id="{660401D5-C437-43BE-9715-D41F787AA266}"/>
              </a:ext>
            </a:extLst>
          </p:cNvPr>
          <p:cNvSpPr txBox="1">
            <a:spLocks/>
          </p:cNvSpPr>
          <p:nvPr userDrawn="1"/>
        </p:nvSpPr>
        <p:spPr>
          <a:xfrm>
            <a:off x="715264" y="332289"/>
            <a:ext cx="73398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HelveticaNeueLT Std Cn" panose="020B0506030502030204"/>
              </a:rPr>
              <a:t>List</a:t>
            </a:r>
          </a:p>
        </p:txBody>
      </p:sp>
    </p:spTree>
    <p:extLst>
      <p:ext uri="{BB962C8B-B14F-4D97-AF65-F5344CB8AC3E}">
        <p14:creationId xmlns:p14="http://schemas.microsoft.com/office/powerpoint/2010/main" val="270298243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 bottom logo">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8BC9CD-9F4D-C74C-B371-32B5C6995F03}"/>
              </a:ext>
            </a:extLst>
          </p:cNvPr>
          <p:cNvSpPr/>
          <p:nvPr userDrawn="1"/>
        </p:nvSpPr>
        <p:spPr>
          <a:xfrm>
            <a:off x="11625072" y="-44605"/>
            <a:ext cx="648704" cy="6947210"/>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490D768-68BB-1041-A358-80A26373214B}"/>
              </a:ext>
            </a:extLst>
          </p:cNvPr>
          <p:cNvSpPr>
            <a:spLocks noChangeAspect="1"/>
          </p:cNvSpPr>
          <p:nvPr userDrawn="1"/>
        </p:nvSpPr>
        <p:spPr>
          <a:xfrm>
            <a:off x="149877" y="136525"/>
            <a:ext cx="11892246" cy="6584950"/>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FC036A4E-0991-264A-BE14-0A7AB45BE326}"/>
              </a:ext>
            </a:extLst>
          </p:cNvPr>
          <p:cNvSpPr txBox="1">
            <a:spLocks/>
          </p:cNvSpPr>
          <p:nvPr userDrawn="1"/>
        </p:nvSpPr>
        <p:spPr>
          <a:xfrm>
            <a:off x="11581280" y="6372946"/>
            <a:ext cx="504632" cy="331932"/>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spc="300">
                <a:solidFill>
                  <a:schemeClr val="bg1"/>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F35B2-3B65-3C4C-9728-C20092DA85CA}" type="slidenum">
              <a:rPr lang="en-US" smtClean="0"/>
              <a:pPr/>
              <a:t>‹#›</a:t>
            </a:fld>
            <a:endParaRPr lang="en-US" dirty="0"/>
          </a:p>
        </p:txBody>
      </p:sp>
      <p:pic>
        <p:nvPicPr>
          <p:cNvPr id="11" name="Picture 10" descr="NACUBO Logo">
            <a:extLst>
              <a:ext uri="{FF2B5EF4-FFF2-40B4-BE49-F238E27FC236}">
                <a16:creationId xmlns:a16="http://schemas.microsoft.com/office/drawing/2014/main" id="{7A5568D9-7C11-2343-9BF4-DD513E35F2A4}"/>
              </a:ext>
            </a:extLst>
          </p:cNvPr>
          <p:cNvPicPr>
            <a:picLocks noChangeAspect="1"/>
          </p:cNvPicPr>
          <p:nvPr userDrawn="1"/>
        </p:nvPicPr>
        <p:blipFill>
          <a:blip r:embed="rId2"/>
          <a:stretch>
            <a:fillRect/>
          </a:stretch>
        </p:blipFill>
        <p:spPr>
          <a:xfrm>
            <a:off x="378705" y="5894888"/>
            <a:ext cx="976122" cy="651976"/>
          </a:xfrm>
          <a:prstGeom prst="rect">
            <a:avLst/>
          </a:prstGeom>
        </p:spPr>
      </p:pic>
      <p:sp>
        <p:nvSpPr>
          <p:cNvPr id="12" name="Title 1">
            <a:extLst>
              <a:ext uri="{FF2B5EF4-FFF2-40B4-BE49-F238E27FC236}">
                <a16:creationId xmlns:a16="http://schemas.microsoft.com/office/drawing/2014/main" id="{00CC4BCF-2E86-4DD9-A110-D0C53A03CE30}"/>
              </a:ext>
            </a:extLst>
          </p:cNvPr>
          <p:cNvSpPr>
            <a:spLocks noGrp="1"/>
          </p:cNvSpPr>
          <p:nvPr>
            <p:ph type="title" hasCustomPrompt="1"/>
          </p:nvPr>
        </p:nvSpPr>
        <p:spPr>
          <a:xfrm>
            <a:off x="533336" y="458322"/>
            <a:ext cx="7339814" cy="723622"/>
          </a:xfrm>
          <a:prstGeom prst="rect">
            <a:avLst/>
          </a:prstGeom>
        </p:spPr>
        <p:txBody>
          <a:bodyPr>
            <a:normAutofit/>
          </a:bodyPr>
          <a:lstStyle>
            <a:lvl1pPr>
              <a:defRPr sz="2800"/>
            </a:lvl1pPr>
          </a:lstStyle>
          <a:p>
            <a:r>
              <a:rPr lang="en-US" dirty="0"/>
              <a:t>One-Slide Issue Explainer</a:t>
            </a:r>
          </a:p>
        </p:txBody>
      </p:sp>
    </p:spTree>
    <p:extLst>
      <p:ext uri="{BB962C8B-B14F-4D97-AF65-F5344CB8AC3E}">
        <p14:creationId xmlns:p14="http://schemas.microsoft.com/office/powerpoint/2010/main" val="285623259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3BAA-0F8F-9D19-7AA9-9D54640959F6}"/>
              </a:ext>
            </a:extLst>
          </p:cNvPr>
          <p:cNvSpPr>
            <a:spLocks noGrp="1"/>
          </p:cNvSpPr>
          <p:nvPr>
            <p:ph type="ctrTitle" hasCustomPrompt="1"/>
          </p:nvPr>
        </p:nvSpPr>
        <p:spPr>
          <a:xfrm>
            <a:off x="5141342" y="1122363"/>
            <a:ext cx="5526657"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a:t>Title Slide</a:t>
            </a:r>
          </a:p>
        </p:txBody>
      </p:sp>
      <p:sp>
        <p:nvSpPr>
          <p:cNvPr id="3" name="Subtitle 2">
            <a:extLst>
              <a:ext uri="{FF2B5EF4-FFF2-40B4-BE49-F238E27FC236}">
                <a16:creationId xmlns:a16="http://schemas.microsoft.com/office/drawing/2014/main" id="{72F3A930-40C5-6B96-6138-19350F69E58B}"/>
              </a:ext>
            </a:extLst>
          </p:cNvPr>
          <p:cNvSpPr>
            <a:spLocks noGrp="1"/>
          </p:cNvSpPr>
          <p:nvPr>
            <p:ph type="subTitle" idx="1"/>
          </p:nvPr>
        </p:nvSpPr>
        <p:spPr>
          <a:xfrm>
            <a:off x="5141342" y="3602038"/>
            <a:ext cx="5526658"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32DA7D9F-8DE4-5980-8E55-D148A9355277}"/>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a:p>
        </p:txBody>
      </p:sp>
      <p:pic>
        <p:nvPicPr>
          <p:cNvPr id="5" name="Picture 4" descr="Logo, company name&#10;&#10;Description automatically generated">
            <a:extLst>
              <a:ext uri="{FF2B5EF4-FFF2-40B4-BE49-F238E27FC236}">
                <a16:creationId xmlns:a16="http://schemas.microsoft.com/office/drawing/2014/main" id="{FF3A5C28-4D6B-9124-92D7-A4FC1E3CD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1701640"/>
            <a:ext cx="2832657" cy="2472227"/>
          </a:xfrm>
          <a:prstGeom prst="rect">
            <a:avLst/>
          </a:prstGeom>
        </p:spPr>
      </p:pic>
      <p:sp>
        <p:nvSpPr>
          <p:cNvPr id="10" name="Rectangle 9">
            <a:extLst>
              <a:ext uri="{FF2B5EF4-FFF2-40B4-BE49-F238E27FC236}">
                <a16:creationId xmlns:a16="http://schemas.microsoft.com/office/drawing/2014/main" id="{201C9D80-95FD-8116-2D85-374F906E17E7}"/>
              </a:ext>
            </a:extLst>
          </p:cNvPr>
          <p:cNvSpPr/>
          <p:nvPr userDrawn="1"/>
        </p:nvSpPr>
        <p:spPr>
          <a:xfrm>
            <a:off x="12019472" y="0"/>
            <a:ext cx="17252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6635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0864-C3C6-5969-3DB8-4D8C815AC7DC}"/>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16CECB0-A910-938D-E475-1E0A1A2E9E01}"/>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09C32F5-CA0A-5548-124A-0A7D769A9DA5}"/>
              </a:ext>
            </a:extLst>
          </p:cNvPr>
          <p:cNvSpPr>
            <a:spLocks noGrp="1"/>
          </p:cNvSpPr>
          <p:nvPr>
            <p:ph type="sldNum" sz="quarter" idx="12"/>
          </p:nvPr>
        </p:nvSpPr>
        <p:spPr>
          <a:xfrm>
            <a:off x="8610600" y="6176963"/>
            <a:ext cx="2743200" cy="365125"/>
          </a:xfrm>
        </p:spPr>
        <p:txBody>
          <a:bodyPr/>
          <a:lstStyle>
            <a:lvl1pPr>
              <a:defRPr>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a:p>
        </p:txBody>
      </p:sp>
      <p:pic>
        <p:nvPicPr>
          <p:cNvPr id="7" name="Picture 6" descr="Logo, company name&#10;&#10;Description automatically generated">
            <a:extLst>
              <a:ext uri="{FF2B5EF4-FFF2-40B4-BE49-F238E27FC236}">
                <a16:creationId xmlns:a16="http://schemas.microsoft.com/office/drawing/2014/main" id="{776E73B1-9361-6F70-9C86-BA291F6250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381" y="5982347"/>
            <a:ext cx="805620" cy="544119"/>
          </a:xfrm>
          <a:prstGeom prst="rect">
            <a:avLst/>
          </a:prstGeom>
        </p:spPr>
      </p:pic>
    </p:spTree>
    <p:extLst>
      <p:ext uri="{BB962C8B-B14F-4D97-AF65-F5344CB8AC3E}">
        <p14:creationId xmlns:p14="http://schemas.microsoft.com/office/powerpoint/2010/main" val="98771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52818-1F33-D6E8-EBDC-75B91DA06C45}"/>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038D2FD-328A-EE3A-C665-B9128827B4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1AD64EF7-9B5F-7A3B-A6B6-FE57C0AEA17B}"/>
              </a:ext>
            </a:extLst>
          </p:cNvPr>
          <p:cNvSpPr>
            <a:spLocks noGrp="1"/>
          </p:cNvSpPr>
          <p:nvPr>
            <p:ph type="sldNum" sz="quarter" idx="12"/>
          </p:nvPr>
        </p:nvSpPr>
        <p:spPr>
          <a:xfrm>
            <a:off x="8604250" y="6089650"/>
            <a:ext cx="2743200" cy="365125"/>
          </a:xfrm>
        </p:spPr>
        <p:txBody>
          <a:bodyPr/>
          <a:lstStyle>
            <a:lvl1pPr>
              <a:defRPr>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a:p>
        </p:txBody>
      </p:sp>
      <p:pic>
        <p:nvPicPr>
          <p:cNvPr id="7" name="Picture 6" descr="Logo, company name&#10;&#10;Description automatically generated">
            <a:extLst>
              <a:ext uri="{FF2B5EF4-FFF2-40B4-BE49-F238E27FC236}">
                <a16:creationId xmlns:a16="http://schemas.microsoft.com/office/drawing/2014/main" id="{7AB67DD7-150E-FFBC-5DD2-2DFEF6E7B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381" y="5982347"/>
            <a:ext cx="805620" cy="544119"/>
          </a:xfrm>
          <a:prstGeom prst="rect">
            <a:avLst/>
          </a:prstGeom>
        </p:spPr>
      </p:pic>
    </p:spTree>
    <p:extLst>
      <p:ext uri="{BB962C8B-B14F-4D97-AF65-F5344CB8AC3E}">
        <p14:creationId xmlns:p14="http://schemas.microsoft.com/office/powerpoint/2010/main" val="121402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0864-C3C6-5969-3DB8-4D8C815AC7DC}"/>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16CECB0-A910-938D-E475-1E0A1A2E9E01}"/>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09C32F5-CA0A-5548-124A-0A7D769A9DA5}"/>
              </a:ext>
            </a:extLst>
          </p:cNvPr>
          <p:cNvSpPr>
            <a:spLocks noGrp="1"/>
          </p:cNvSpPr>
          <p:nvPr>
            <p:ph type="sldNum" sz="quarter" idx="12"/>
          </p:nvPr>
        </p:nvSpPr>
        <p:spPr>
          <a:xfrm>
            <a:off x="8610600" y="6176963"/>
            <a:ext cx="2743200" cy="365125"/>
          </a:xfrm>
        </p:spPr>
        <p:txBody>
          <a:bodyPr/>
          <a:lstStyle>
            <a:lvl1pPr>
              <a:defRPr>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id="{776E73B1-9361-6F70-9C86-BA291F6250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381" y="5982347"/>
            <a:ext cx="805620" cy="544119"/>
          </a:xfrm>
          <a:prstGeom prst="rect">
            <a:avLst/>
          </a:prstGeom>
        </p:spPr>
      </p:pic>
    </p:spTree>
    <p:extLst>
      <p:ext uri="{BB962C8B-B14F-4D97-AF65-F5344CB8AC3E}">
        <p14:creationId xmlns:p14="http://schemas.microsoft.com/office/powerpoint/2010/main" val="987718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ED5C-31C0-1BD4-403A-ABC0427522C2}"/>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38A3BBF-F730-6F39-B1E2-79E7CB170EFD}"/>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FA2424-26FF-674B-5DF1-091B69515642}"/>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BF2CD7E-9E62-F662-00D6-6AE03C83AEEF}"/>
              </a:ext>
            </a:extLst>
          </p:cNvPr>
          <p:cNvSpPr>
            <a:spLocks noGrp="1"/>
          </p:cNvSpPr>
          <p:nvPr>
            <p:ph type="sldNum" sz="quarter" idx="12"/>
          </p:nvPr>
        </p:nvSpPr>
        <p:spPr>
          <a:xfrm>
            <a:off x="8610600" y="6129337"/>
            <a:ext cx="2743200" cy="365125"/>
          </a:xfrm>
        </p:spPr>
        <p:txBody>
          <a:bodyPr/>
          <a:lstStyle>
            <a:lvl1pPr>
              <a:defRPr>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a:p>
        </p:txBody>
      </p:sp>
      <p:pic>
        <p:nvPicPr>
          <p:cNvPr id="8" name="Picture 7" descr="Logo, company name&#10;&#10;Description automatically generated">
            <a:extLst>
              <a:ext uri="{FF2B5EF4-FFF2-40B4-BE49-F238E27FC236}">
                <a16:creationId xmlns:a16="http://schemas.microsoft.com/office/drawing/2014/main" id="{DBA35797-1C42-8587-31B0-BD577E425C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381" y="5982347"/>
            <a:ext cx="805620" cy="544119"/>
          </a:xfrm>
          <a:prstGeom prst="rect">
            <a:avLst/>
          </a:prstGeom>
        </p:spPr>
      </p:pic>
    </p:spTree>
    <p:extLst>
      <p:ext uri="{BB962C8B-B14F-4D97-AF65-F5344CB8AC3E}">
        <p14:creationId xmlns:p14="http://schemas.microsoft.com/office/powerpoint/2010/main" val="262087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CD1B5-225C-831C-14E5-4E8393E04360}"/>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4363DACB-5348-EA51-3F9E-971D379BBC32}"/>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2701D1-C073-C0DB-D328-EA1D94E3DA1C}"/>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38D5B5-227D-AEF0-43FC-55275EDDA007}"/>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BDBCDD-4643-4CC1-0405-56B708578911}"/>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8749A85-3FBD-49C3-F8EA-067F81EBC891}"/>
              </a:ext>
            </a:extLst>
          </p:cNvPr>
          <p:cNvSpPr>
            <a:spLocks noGrp="1"/>
          </p:cNvSpPr>
          <p:nvPr>
            <p:ph type="sldNum" sz="quarter" idx="12"/>
          </p:nvPr>
        </p:nvSpPr>
        <p:spPr>
          <a:xfrm>
            <a:off x="8609012" y="6161341"/>
            <a:ext cx="2743200" cy="365125"/>
          </a:xfrm>
        </p:spPr>
        <p:txBody>
          <a:bodyPr/>
          <a:lstStyle>
            <a:lvl1pPr>
              <a:defRPr>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a:p>
        </p:txBody>
      </p:sp>
      <p:pic>
        <p:nvPicPr>
          <p:cNvPr id="10" name="Picture 9" descr="Logo, company name&#10;&#10;Description automatically generated">
            <a:extLst>
              <a:ext uri="{FF2B5EF4-FFF2-40B4-BE49-F238E27FC236}">
                <a16:creationId xmlns:a16="http://schemas.microsoft.com/office/drawing/2014/main" id="{6187EF84-BDB3-C11F-8986-30FA0A47D4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381" y="5982347"/>
            <a:ext cx="805620" cy="544119"/>
          </a:xfrm>
          <a:prstGeom prst="rect">
            <a:avLst/>
          </a:prstGeom>
        </p:spPr>
      </p:pic>
    </p:spTree>
    <p:extLst>
      <p:ext uri="{BB962C8B-B14F-4D97-AF65-F5344CB8AC3E}">
        <p14:creationId xmlns:p14="http://schemas.microsoft.com/office/powerpoint/2010/main" val="1432211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D8D3-B0B9-F62E-A658-648071A652C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4F3D99CB-5B47-0D12-0333-DE3D4C6E9E9E}"/>
              </a:ext>
            </a:extLst>
          </p:cNvPr>
          <p:cNvSpPr>
            <a:spLocks noGrp="1"/>
          </p:cNvSpPr>
          <p:nvPr>
            <p:ph type="sldNum" sz="quarter" idx="12"/>
          </p:nvPr>
        </p:nvSpPr>
        <p:spPr>
          <a:xfrm>
            <a:off x="8610600" y="6127750"/>
            <a:ext cx="2743200" cy="365125"/>
          </a:xfrm>
        </p:spPr>
        <p:txBody>
          <a:bodyPr/>
          <a:lstStyle>
            <a:lvl1pPr>
              <a:defRPr>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a:p>
        </p:txBody>
      </p:sp>
      <p:pic>
        <p:nvPicPr>
          <p:cNvPr id="6" name="Picture 5" descr="Logo, company name&#10;&#10;Description automatically generated">
            <a:extLst>
              <a:ext uri="{FF2B5EF4-FFF2-40B4-BE49-F238E27FC236}">
                <a16:creationId xmlns:a16="http://schemas.microsoft.com/office/drawing/2014/main" id="{5D53B746-EFCA-0265-97F5-F271530789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381" y="5982347"/>
            <a:ext cx="805620" cy="544119"/>
          </a:xfrm>
          <a:prstGeom prst="rect">
            <a:avLst/>
          </a:prstGeom>
        </p:spPr>
      </p:pic>
    </p:spTree>
    <p:extLst>
      <p:ext uri="{BB962C8B-B14F-4D97-AF65-F5344CB8AC3E}">
        <p14:creationId xmlns:p14="http://schemas.microsoft.com/office/powerpoint/2010/main" val="1265612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4476F8-5FE4-5F04-C8C4-96B333831E89}"/>
              </a:ext>
            </a:extLst>
          </p:cNvPr>
          <p:cNvSpPr>
            <a:spLocks noGrp="1"/>
          </p:cNvSpPr>
          <p:nvPr>
            <p:ph type="sldNum" sz="quarter" idx="12"/>
          </p:nvPr>
        </p:nvSpPr>
        <p:spPr>
          <a:xfrm>
            <a:off x="8584721" y="5991225"/>
            <a:ext cx="2743200" cy="365125"/>
          </a:xfrm>
        </p:spPr>
        <p:txBody>
          <a:bodyPr/>
          <a:lstStyle>
            <a:lvl1pPr>
              <a:defRPr>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a:p>
        </p:txBody>
      </p:sp>
      <p:pic>
        <p:nvPicPr>
          <p:cNvPr id="5" name="Picture 4" descr="Logo, company name&#10;&#10;Description automatically generated">
            <a:extLst>
              <a:ext uri="{FF2B5EF4-FFF2-40B4-BE49-F238E27FC236}">
                <a16:creationId xmlns:a16="http://schemas.microsoft.com/office/drawing/2014/main" id="{0259A718-F3B9-7052-CBCE-6B8953EFB7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600" y="5991225"/>
            <a:ext cx="805620" cy="544119"/>
          </a:xfrm>
          <a:prstGeom prst="rect">
            <a:avLst/>
          </a:prstGeom>
        </p:spPr>
      </p:pic>
    </p:spTree>
    <p:extLst>
      <p:ext uri="{BB962C8B-B14F-4D97-AF65-F5344CB8AC3E}">
        <p14:creationId xmlns:p14="http://schemas.microsoft.com/office/powerpoint/2010/main" val="3728247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44E78-897E-8885-6262-12FE510C821C}"/>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ACE3E39-B069-0527-737B-FC40EE51F9FA}"/>
              </a:ext>
            </a:extLst>
          </p:cNvPr>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E3C210-E668-B0E3-19E7-BEC894F74235}"/>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8AFCF3-F9FF-187D-60A7-93AB3D7B7408}"/>
              </a:ext>
            </a:extLst>
          </p:cNvPr>
          <p:cNvSpPr>
            <a:spLocks noGrp="1"/>
          </p:cNvSpPr>
          <p:nvPr>
            <p:ph type="sldNum" sz="quarter" idx="12"/>
          </p:nvPr>
        </p:nvSpPr>
        <p:spPr>
          <a:xfrm>
            <a:off x="8612188" y="6135717"/>
            <a:ext cx="2743200" cy="365125"/>
          </a:xfrm>
        </p:spPr>
        <p:txBody>
          <a:bodyPr/>
          <a:lstStyle>
            <a:lvl1pPr>
              <a:defRPr>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a:p>
        </p:txBody>
      </p:sp>
      <p:pic>
        <p:nvPicPr>
          <p:cNvPr id="8" name="Picture 7" descr="Logo, company name&#10;&#10;Description automatically generated">
            <a:extLst>
              <a:ext uri="{FF2B5EF4-FFF2-40B4-BE49-F238E27FC236}">
                <a16:creationId xmlns:a16="http://schemas.microsoft.com/office/drawing/2014/main" id="{95FFA068-C49B-D586-72C6-3BB17F3895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381" y="5982347"/>
            <a:ext cx="805620" cy="544119"/>
          </a:xfrm>
          <a:prstGeom prst="rect">
            <a:avLst/>
          </a:prstGeom>
        </p:spPr>
      </p:pic>
    </p:spTree>
    <p:extLst>
      <p:ext uri="{BB962C8B-B14F-4D97-AF65-F5344CB8AC3E}">
        <p14:creationId xmlns:p14="http://schemas.microsoft.com/office/powerpoint/2010/main" val="1316395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5DBE1-E72C-130C-C71F-68AB30803181}"/>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B3BCE7BE-0FE2-A2F4-B859-97B43BC048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4FF36B-E829-8FE5-6295-6F7334122050}"/>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3147971-EB40-53B2-B275-AEB0ECC9E6A7}"/>
              </a:ext>
            </a:extLst>
          </p:cNvPr>
          <p:cNvSpPr>
            <a:spLocks noGrp="1"/>
          </p:cNvSpPr>
          <p:nvPr>
            <p:ph type="sldNum" sz="quarter" idx="12"/>
          </p:nvPr>
        </p:nvSpPr>
        <p:spPr>
          <a:xfrm>
            <a:off x="8612188" y="6168649"/>
            <a:ext cx="2743200" cy="365125"/>
          </a:xfrm>
        </p:spPr>
        <p:txBody>
          <a:bodyPr/>
          <a:lstStyle>
            <a:lvl1pPr>
              <a:defRPr>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a:p>
        </p:txBody>
      </p:sp>
      <p:pic>
        <p:nvPicPr>
          <p:cNvPr id="8" name="Picture 7" descr="Logo, company name&#10;&#10;Description automatically generated">
            <a:extLst>
              <a:ext uri="{FF2B5EF4-FFF2-40B4-BE49-F238E27FC236}">
                <a16:creationId xmlns:a16="http://schemas.microsoft.com/office/drawing/2014/main" id="{7674AC0C-E5CB-6AB9-E86B-17DF23A066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381" y="5982347"/>
            <a:ext cx="805620" cy="544119"/>
          </a:xfrm>
          <a:prstGeom prst="rect">
            <a:avLst/>
          </a:prstGeom>
        </p:spPr>
      </p:pic>
    </p:spTree>
    <p:extLst>
      <p:ext uri="{BB962C8B-B14F-4D97-AF65-F5344CB8AC3E}">
        <p14:creationId xmlns:p14="http://schemas.microsoft.com/office/powerpoint/2010/main" val="3345480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10CB-DD7D-7282-CB6B-9909A8396624}"/>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811E192B-708E-3786-6097-8CA99A7BAEEF}"/>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4BB330A-9270-800B-E53F-5D04682C4291}"/>
              </a:ext>
            </a:extLst>
          </p:cNvPr>
          <p:cNvSpPr>
            <a:spLocks noGrp="1"/>
          </p:cNvSpPr>
          <p:nvPr>
            <p:ph type="sldNum" sz="quarter" idx="12"/>
          </p:nvPr>
        </p:nvSpPr>
        <p:spPr>
          <a:xfrm>
            <a:off x="8610600" y="6176460"/>
            <a:ext cx="2743200" cy="365125"/>
          </a:xfrm>
        </p:spPr>
        <p:txBody>
          <a:bodyPr/>
          <a:lstStyle>
            <a:lvl1pPr>
              <a:defRPr>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a:p>
        </p:txBody>
      </p:sp>
      <p:pic>
        <p:nvPicPr>
          <p:cNvPr id="7" name="Picture 6" descr="Logo, company name&#10;&#10;Description automatically generated">
            <a:extLst>
              <a:ext uri="{FF2B5EF4-FFF2-40B4-BE49-F238E27FC236}">
                <a16:creationId xmlns:a16="http://schemas.microsoft.com/office/drawing/2014/main" id="{E2A442FC-0A3E-4EAC-F665-69D44B0A2D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381" y="5982347"/>
            <a:ext cx="805620" cy="544119"/>
          </a:xfrm>
          <a:prstGeom prst="rect">
            <a:avLst/>
          </a:prstGeom>
        </p:spPr>
      </p:pic>
    </p:spTree>
    <p:extLst>
      <p:ext uri="{BB962C8B-B14F-4D97-AF65-F5344CB8AC3E}">
        <p14:creationId xmlns:p14="http://schemas.microsoft.com/office/powerpoint/2010/main" val="580532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4D7748-0BBD-1D54-4E11-EF4C547D09EF}"/>
              </a:ext>
            </a:extLst>
          </p:cNvPr>
          <p:cNvSpPr>
            <a:spLocks noGrp="1"/>
          </p:cNvSpPr>
          <p:nvPr>
            <p:ph type="title" orient="vert"/>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D58C1E9E-5357-2D04-8400-5CB813367D0F}"/>
              </a:ext>
            </a:extLst>
          </p:cNvPr>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FCCA23F-62B3-F666-4E78-A3B73A151B5D}"/>
              </a:ext>
            </a:extLst>
          </p:cNvPr>
          <p:cNvSpPr>
            <a:spLocks noGrp="1"/>
          </p:cNvSpPr>
          <p:nvPr>
            <p:ph type="sldNum" sz="quarter" idx="12"/>
          </p:nvPr>
        </p:nvSpPr>
        <p:spPr>
          <a:xfrm>
            <a:off x="8610600" y="6173787"/>
            <a:ext cx="2743200" cy="365125"/>
          </a:xfrm>
        </p:spPr>
        <p:txBody>
          <a:bodyPr/>
          <a:lstStyle>
            <a:lvl1pPr>
              <a:defRPr>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a:p>
        </p:txBody>
      </p:sp>
      <p:pic>
        <p:nvPicPr>
          <p:cNvPr id="7" name="Picture 6" descr="Logo, company name&#10;&#10;Description automatically generated">
            <a:extLst>
              <a:ext uri="{FF2B5EF4-FFF2-40B4-BE49-F238E27FC236}">
                <a16:creationId xmlns:a16="http://schemas.microsoft.com/office/drawing/2014/main" id="{F15B028C-0F3D-A477-1F21-4E3939225E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381" y="5982347"/>
            <a:ext cx="805620" cy="544119"/>
          </a:xfrm>
          <a:prstGeom prst="rect">
            <a:avLst/>
          </a:prstGeom>
        </p:spPr>
      </p:pic>
    </p:spTree>
    <p:extLst>
      <p:ext uri="{BB962C8B-B14F-4D97-AF65-F5344CB8AC3E}">
        <p14:creationId xmlns:p14="http://schemas.microsoft.com/office/powerpoint/2010/main" val="3644875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 Col bottom logo">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8BC9CD-9F4D-C74C-B371-32B5C6995F03}"/>
              </a:ext>
            </a:extLst>
          </p:cNvPr>
          <p:cNvSpPr/>
          <p:nvPr userDrawn="1"/>
        </p:nvSpPr>
        <p:spPr>
          <a:xfrm>
            <a:off x="11625072" y="-44605"/>
            <a:ext cx="648704" cy="6947210"/>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90D768-68BB-1041-A358-80A26373214B}"/>
              </a:ext>
            </a:extLst>
          </p:cNvPr>
          <p:cNvSpPr>
            <a:spLocks noChangeAspect="1"/>
          </p:cNvSpPr>
          <p:nvPr userDrawn="1"/>
        </p:nvSpPr>
        <p:spPr>
          <a:xfrm>
            <a:off x="149877" y="136525"/>
            <a:ext cx="11892246" cy="6584950"/>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C036A4E-0991-264A-BE14-0A7AB45BE326}"/>
              </a:ext>
            </a:extLst>
          </p:cNvPr>
          <p:cNvSpPr txBox="1">
            <a:spLocks/>
          </p:cNvSpPr>
          <p:nvPr userDrawn="1"/>
        </p:nvSpPr>
        <p:spPr>
          <a:xfrm>
            <a:off x="11581280" y="6372946"/>
            <a:ext cx="504632" cy="331932"/>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spc="300">
                <a:solidFill>
                  <a:schemeClr val="bg1"/>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F35B2-3B65-3C4C-9728-C20092DA85CA}" type="slidenum">
              <a:rPr lang="en-US" smtClean="0"/>
              <a:pPr/>
              <a:t>‹#›</a:t>
            </a:fld>
            <a:endParaRPr lang="en-US"/>
          </a:p>
        </p:txBody>
      </p:sp>
      <p:pic>
        <p:nvPicPr>
          <p:cNvPr id="11" name="Picture 10" descr="NACUBO Logo">
            <a:extLst>
              <a:ext uri="{FF2B5EF4-FFF2-40B4-BE49-F238E27FC236}">
                <a16:creationId xmlns:a16="http://schemas.microsoft.com/office/drawing/2014/main" id="{7A5568D9-7C11-2343-9BF4-DD513E35F2A4}"/>
              </a:ext>
            </a:extLst>
          </p:cNvPr>
          <p:cNvPicPr>
            <a:picLocks noChangeAspect="1"/>
          </p:cNvPicPr>
          <p:nvPr userDrawn="1"/>
        </p:nvPicPr>
        <p:blipFill>
          <a:blip r:embed="rId2"/>
          <a:stretch>
            <a:fillRect/>
          </a:stretch>
        </p:blipFill>
        <p:spPr>
          <a:xfrm>
            <a:off x="378705" y="5894888"/>
            <a:ext cx="976122" cy="651976"/>
          </a:xfrm>
          <a:prstGeom prst="rect">
            <a:avLst/>
          </a:prstGeom>
        </p:spPr>
      </p:pic>
      <p:sp>
        <p:nvSpPr>
          <p:cNvPr id="12" name="Title 1">
            <a:extLst>
              <a:ext uri="{FF2B5EF4-FFF2-40B4-BE49-F238E27FC236}">
                <a16:creationId xmlns:a16="http://schemas.microsoft.com/office/drawing/2014/main" id="{00CC4BCF-2E86-4DD9-A110-D0C53A03CE30}"/>
              </a:ext>
            </a:extLst>
          </p:cNvPr>
          <p:cNvSpPr>
            <a:spLocks noGrp="1"/>
          </p:cNvSpPr>
          <p:nvPr>
            <p:ph type="title" hasCustomPrompt="1"/>
          </p:nvPr>
        </p:nvSpPr>
        <p:spPr>
          <a:xfrm>
            <a:off x="533336" y="458322"/>
            <a:ext cx="7339814" cy="723622"/>
          </a:xfrm>
          <a:prstGeom prst="rect">
            <a:avLst/>
          </a:prstGeom>
        </p:spPr>
        <p:txBody>
          <a:bodyPr>
            <a:normAutofit/>
          </a:bodyPr>
          <a:lstStyle>
            <a:lvl1pPr>
              <a:defRPr sz="2000"/>
            </a:lvl1pPr>
          </a:lstStyle>
          <a:p>
            <a:r>
              <a:rPr lang="en-US"/>
              <a:t>One-Slide Issue Explainer</a:t>
            </a:r>
          </a:p>
        </p:txBody>
      </p:sp>
    </p:spTree>
    <p:extLst>
      <p:ext uri="{BB962C8B-B14F-4D97-AF65-F5344CB8AC3E}">
        <p14:creationId xmlns:p14="http://schemas.microsoft.com/office/powerpoint/2010/main" val="126446247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52818-1F33-D6E8-EBDC-75B91DA06C45}"/>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038D2FD-328A-EE3A-C665-B9128827B4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1AD64EF7-9B5F-7A3B-A6B6-FE57C0AEA17B}"/>
              </a:ext>
            </a:extLst>
          </p:cNvPr>
          <p:cNvSpPr>
            <a:spLocks noGrp="1"/>
          </p:cNvSpPr>
          <p:nvPr>
            <p:ph type="sldNum" sz="quarter" idx="12"/>
          </p:nvPr>
        </p:nvSpPr>
        <p:spPr>
          <a:xfrm>
            <a:off x="8604250" y="6089650"/>
            <a:ext cx="2743200" cy="365125"/>
          </a:xfrm>
        </p:spPr>
        <p:txBody>
          <a:bodyPr/>
          <a:lstStyle>
            <a:lvl1pPr>
              <a:defRPr>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id="{7AB67DD7-150E-FFBC-5DD2-2DFEF6E7B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381" y="5982347"/>
            <a:ext cx="805620" cy="544119"/>
          </a:xfrm>
          <a:prstGeom prst="rect">
            <a:avLst/>
          </a:prstGeom>
        </p:spPr>
      </p:pic>
    </p:spTree>
    <p:extLst>
      <p:ext uri="{BB962C8B-B14F-4D97-AF65-F5344CB8AC3E}">
        <p14:creationId xmlns:p14="http://schemas.microsoft.com/office/powerpoint/2010/main" val="121402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ED5C-31C0-1BD4-403A-ABC0427522C2}"/>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38A3BBF-F730-6F39-B1E2-79E7CB170EFD}"/>
              </a:ext>
            </a:extLst>
          </p:cNvPr>
          <p:cNvSpPr>
            <a:spLocks noGrp="1"/>
          </p:cNvSpPr>
          <p:nvPr>
            <p:ph sz="half" idx="1"/>
          </p:nvPr>
        </p:nvSpPr>
        <p:spPr>
          <a:xfrm>
            <a:off x="838200" y="1381482"/>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8FA2424-26FF-674B-5DF1-091B69515642}"/>
              </a:ext>
            </a:extLst>
          </p:cNvPr>
          <p:cNvSpPr>
            <a:spLocks noGrp="1"/>
          </p:cNvSpPr>
          <p:nvPr>
            <p:ph sz="half" idx="2"/>
          </p:nvPr>
        </p:nvSpPr>
        <p:spPr>
          <a:xfrm>
            <a:off x="6172200" y="1381482"/>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5BF2CD7E-9E62-F662-00D6-6AE03C83AEEF}"/>
              </a:ext>
            </a:extLst>
          </p:cNvPr>
          <p:cNvSpPr>
            <a:spLocks noGrp="1"/>
          </p:cNvSpPr>
          <p:nvPr>
            <p:ph type="sldNum" sz="quarter" idx="12"/>
          </p:nvPr>
        </p:nvSpPr>
        <p:spPr>
          <a:xfrm>
            <a:off x="8610600" y="6129337"/>
            <a:ext cx="2743200" cy="365125"/>
          </a:xfrm>
        </p:spPr>
        <p:txBody>
          <a:bodyPr/>
          <a:lstStyle>
            <a:lvl1pPr>
              <a:defRPr>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dirty="0"/>
          </a:p>
        </p:txBody>
      </p:sp>
      <p:pic>
        <p:nvPicPr>
          <p:cNvPr id="8" name="Picture 7" descr="Logo, company name&#10;&#10;Description automatically generated">
            <a:extLst>
              <a:ext uri="{FF2B5EF4-FFF2-40B4-BE49-F238E27FC236}">
                <a16:creationId xmlns:a16="http://schemas.microsoft.com/office/drawing/2014/main" id="{DBA35797-1C42-8587-31B0-BD577E425C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381" y="5982347"/>
            <a:ext cx="805620" cy="544119"/>
          </a:xfrm>
          <a:prstGeom prst="rect">
            <a:avLst/>
          </a:prstGeom>
        </p:spPr>
      </p:pic>
    </p:spTree>
    <p:extLst>
      <p:ext uri="{BB962C8B-B14F-4D97-AF65-F5344CB8AC3E}">
        <p14:creationId xmlns:p14="http://schemas.microsoft.com/office/powerpoint/2010/main" val="2620871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CD1B5-225C-831C-14E5-4E8393E04360}"/>
              </a:ext>
            </a:extLst>
          </p:cNvPr>
          <p:cNvSpPr>
            <a:spLocks noGrp="1"/>
          </p:cNvSpPr>
          <p:nvPr>
            <p:ph type="title"/>
          </p:nvPr>
        </p:nvSpPr>
        <p:spPr>
          <a:xfrm>
            <a:off x="839788" y="8068"/>
            <a:ext cx="105156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363DACB-5348-EA51-3F9E-971D379BBC32}"/>
              </a:ext>
            </a:extLst>
          </p:cNvPr>
          <p:cNvSpPr>
            <a:spLocks noGrp="1"/>
          </p:cNvSpPr>
          <p:nvPr>
            <p:ph type="body" idx="1"/>
          </p:nvPr>
        </p:nvSpPr>
        <p:spPr>
          <a:xfrm>
            <a:off x="839788" y="1324106"/>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62701D1-C073-C0DB-D328-EA1D94E3DA1C}"/>
              </a:ext>
            </a:extLst>
          </p:cNvPr>
          <p:cNvSpPr>
            <a:spLocks noGrp="1"/>
          </p:cNvSpPr>
          <p:nvPr>
            <p:ph sz="half" idx="2"/>
          </p:nvPr>
        </p:nvSpPr>
        <p:spPr>
          <a:xfrm>
            <a:off x="839788" y="2148018"/>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438D5B5-227D-AEF0-43FC-55275EDDA007}"/>
              </a:ext>
            </a:extLst>
          </p:cNvPr>
          <p:cNvSpPr>
            <a:spLocks noGrp="1"/>
          </p:cNvSpPr>
          <p:nvPr>
            <p:ph type="body" sz="quarter" idx="3"/>
          </p:nvPr>
        </p:nvSpPr>
        <p:spPr>
          <a:xfrm>
            <a:off x="6172200" y="1324106"/>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EBDBCDD-4643-4CC1-0405-56B708578911}"/>
              </a:ext>
            </a:extLst>
          </p:cNvPr>
          <p:cNvSpPr>
            <a:spLocks noGrp="1"/>
          </p:cNvSpPr>
          <p:nvPr>
            <p:ph sz="quarter" idx="4"/>
          </p:nvPr>
        </p:nvSpPr>
        <p:spPr>
          <a:xfrm>
            <a:off x="6172200" y="2148018"/>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58749A85-3FBD-49C3-F8EA-067F81EBC891}"/>
              </a:ext>
            </a:extLst>
          </p:cNvPr>
          <p:cNvSpPr>
            <a:spLocks noGrp="1"/>
          </p:cNvSpPr>
          <p:nvPr>
            <p:ph type="sldNum" sz="quarter" idx="12"/>
          </p:nvPr>
        </p:nvSpPr>
        <p:spPr>
          <a:xfrm>
            <a:off x="8609012" y="6161341"/>
            <a:ext cx="2743200" cy="365125"/>
          </a:xfrm>
        </p:spPr>
        <p:txBody>
          <a:bodyPr/>
          <a:lstStyle>
            <a:lvl1pPr>
              <a:defRPr>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dirty="0"/>
          </a:p>
        </p:txBody>
      </p:sp>
      <p:pic>
        <p:nvPicPr>
          <p:cNvPr id="10" name="Picture 9" descr="Logo, company name&#10;&#10;Description automatically generated">
            <a:extLst>
              <a:ext uri="{FF2B5EF4-FFF2-40B4-BE49-F238E27FC236}">
                <a16:creationId xmlns:a16="http://schemas.microsoft.com/office/drawing/2014/main" id="{6187EF84-BDB3-C11F-8986-30FA0A47D4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381" y="5982347"/>
            <a:ext cx="805620" cy="544119"/>
          </a:xfrm>
          <a:prstGeom prst="rect">
            <a:avLst/>
          </a:prstGeom>
        </p:spPr>
      </p:pic>
    </p:spTree>
    <p:extLst>
      <p:ext uri="{BB962C8B-B14F-4D97-AF65-F5344CB8AC3E}">
        <p14:creationId xmlns:p14="http://schemas.microsoft.com/office/powerpoint/2010/main" val="143221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D8D3-B0B9-F62E-A658-648071A652C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4F3D99CB-5B47-0D12-0333-DE3D4C6E9E9E}"/>
              </a:ext>
            </a:extLst>
          </p:cNvPr>
          <p:cNvSpPr>
            <a:spLocks noGrp="1"/>
          </p:cNvSpPr>
          <p:nvPr>
            <p:ph type="sldNum" sz="quarter" idx="12"/>
          </p:nvPr>
        </p:nvSpPr>
        <p:spPr>
          <a:xfrm>
            <a:off x="8610600" y="6127750"/>
            <a:ext cx="2743200" cy="365125"/>
          </a:xfrm>
        </p:spPr>
        <p:txBody>
          <a:bodyPr/>
          <a:lstStyle>
            <a:lvl1pPr>
              <a:defRPr>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dirty="0"/>
          </a:p>
        </p:txBody>
      </p:sp>
      <p:pic>
        <p:nvPicPr>
          <p:cNvPr id="6" name="Picture 5" descr="Logo, company name&#10;&#10;Description automatically generated">
            <a:extLst>
              <a:ext uri="{FF2B5EF4-FFF2-40B4-BE49-F238E27FC236}">
                <a16:creationId xmlns:a16="http://schemas.microsoft.com/office/drawing/2014/main" id="{5D53B746-EFCA-0265-97F5-F271530789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381" y="5982347"/>
            <a:ext cx="805620" cy="544119"/>
          </a:xfrm>
          <a:prstGeom prst="rect">
            <a:avLst/>
          </a:prstGeom>
        </p:spPr>
      </p:pic>
    </p:spTree>
    <p:extLst>
      <p:ext uri="{BB962C8B-B14F-4D97-AF65-F5344CB8AC3E}">
        <p14:creationId xmlns:p14="http://schemas.microsoft.com/office/powerpoint/2010/main" val="126561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4476F8-5FE4-5F04-C8C4-96B333831E89}"/>
              </a:ext>
            </a:extLst>
          </p:cNvPr>
          <p:cNvSpPr>
            <a:spLocks noGrp="1"/>
          </p:cNvSpPr>
          <p:nvPr>
            <p:ph type="sldNum" sz="quarter" idx="12"/>
          </p:nvPr>
        </p:nvSpPr>
        <p:spPr>
          <a:xfrm>
            <a:off x="8584721" y="5991225"/>
            <a:ext cx="2743200" cy="365125"/>
          </a:xfrm>
        </p:spPr>
        <p:txBody>
          <a:bodyPr/>
          <a:lstStyle>
            <a:lvl1pPr>
              <a:defRPr>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dirty="0"/>
          </a:p>
        </p:txBody>
      </p:sp>
      <p:pic>
        <p:nvPicPr>
          <p:cNvPr id="5" name="Picture 4" descr="Logo, company name&#10;&#10;Description automatically generated">
            <a:extLst>
              <a:ext uri="{FF2B5EF4-FFF2-40B4-BE49-F238E27FC236}">
                <a16:creationId xmlns:a16="http://schemas.microsoft.com/office/drawing/2014/main" id="{0259A718-F3B9-7052-CBCE-6B8953EFB7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600" y="5991225"/>
            <a:ext cx="805620" cy="544119"/>
          </a:xfrm>
          <a:prstGeom prst="rect">
            <a:avLst/>
          </a:prstGeom>
        </p:spPr>
      </p:pic>
    </p:spTree>
    <p:extLst>
      <p:ext uri="{BB962C8B-B14F-4D97-AF65-F5344CB8AC3E}">
        <p14:creationId xmlns:p14="http://schemas.microsoft.com/office/powerpoint/2010/main" val="3728247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44E78-897E-8885-6262-12FE510C821C}"/>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ACE3E39-B069-0527-737B-FC40EE51F9FA}"/>
              </a:ext>
            </a:extLst>
          </p:cNvPr>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8E3C210-E668-B0E3-19E7-BEC894F74235}"/>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388AFCF3-F9FF-187D-60A7-93AB3D7B7408}"/>
              </a:ext>
            </a:extLst>
          </p:cNvPr>
          <p:cNvSpPr>
            <a:spLocks noGrp="1"/>
          </p:cNvSpPr>
          <p:nvPr>
            <p:ph type="sldNum" sz="quarter" idx="12"/>
          </p:nvPr>
        </p:nvSpPr>
        <p:spPr>
          <a:xfrm>
            <a:off x="8612188" y="6135717"/>
            <a:ext cx="2743200" cy="365125"/>
          </a:xfrm>
        </p:spPr>
        <p:txBody>
          <a:bodyPr/>
          <a:lstStyle>
            <a:lvl1pPr>
              <a:defRPr>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dirty="0"/>
          </a:p>
        </p:txBody>
      </p:sp>
      <p:pic>
        <p:nvPicPr>
          <p:cNvPr id="8" name="Picture 7" descr="Logo, company name&#10;&#10;Description automatically generated">
            <a:extLst>
              <a:ext uri="{FF2B5EF4-FFF2-40B4-BE49-F238E27FC236}">
                <a16:creationId xmlns:a16="http://schemas.microsoft.com/office/drawing/2014/main" id="{95FFA068-C49B-D586-72C6-3BB17F3895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381" y="5982347"/>
            <a:ext cx="805620" cy="544119"/>
          </a:xfrm>
          <a:prstGeom prst="rect">
            <a:avLst/>
          </a:prstGeom>
        </p:spPr>
      </p:pic>
    </p:spTree>
    <p:extLst>
      <p:ext uri="{BB962C8B-B14F-4D97-AF65-F5344CB8AC3E}">
        <p14:creationId xmlns:p14="http://schemas.microsoft.com/office/powerpoint/2010/main" val="131639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5DBE1-E72C-130C-C71F-68AB30803181}"/>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B3BCE7BE-0FE2-A2F4-B859-97B43BC048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04FF36B-E829-8FE5-6295-6F7334122050}"/>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63147971-EB40-53B2-B275-AEB0ECC9E6A7}"/>
              </a:ext>
            </a:extLst>
          </p:cNvPr>
          <p:cNvSpPr>
            <a:spLocks noGrp="1"/>
          </p:cNvSpPr>
          <p:nvPr>
            <p:ph type="sldNum" sz="quarter" idx="12"/>
          </p:nvPr>
        </p:nvSpPr>
        <p:spPr>
          <a:xfrm>
            <a:off x="8612188" y="6168649"/>
            <a:ext cx="2743200" cy="365125"/>
          </a:xfrm>
        </p:spPr>
        <p:txBody>
          <a:bodyPr/>
          <a:lstStyle>
            <a:lvl1pPr>
              <a:defRPr>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dirty="0"/>
          </a:p>
        </p:txBody>
      </p:sp>
      <p:pic>
        <p:nvPicPr>
          <p:cNvPr id="8" name="Picture 7" descr="Logo, company name&#10;&#10;Description automatically generated">
            <a:extLst>
              <a:ext uri="{FF2B5EF4-FFF2-40B4-BE49-F238E27FC236}">
                <a16:creationId xmlns:a16="http://schemas.microsoft.com/office/drawing/2014/main" id="{7674AC0C-E5CB-6AB9-E86B-17DF23A066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381" y="5982347"/>
            <a:ext cx="805620" cy="544119"/>
          </a:xfrm>
          <a:prstGeom prst="rect">
            <a:avLst/>
          </a:prstGeom>
        </p:spPr>
      </p:pic>
    </p:spTree>
    <p:extLst>
      <p:ext uri="{BB962C8B-B14F-4D97-AF65-F5344CB8AC3E}">
        <p14:creationId xmlns:p14="http://schemas.microsoft.com/office/powerpoint/2010/main" val="3345480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86366-48A9-2C8C-9284-48512B53AC65}"/>
              </a:ext>
            </a:extLst>
          </p:cNvPr>
          <p:cNvSpPr>
            <a:spLocks noGrp="1"/>
          </p:cNvSpPr>
          <p:nvPr>
            <p:ph type="title"/>
          </p:nvPr>
        </p:nvSpPr>
        <p:spPr>
          <a:xfrm>
            <a:off x="838200" y="-26764"/>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106A8FE-9504-6A0C-8F66-B3C6C09D5DDD}"/>
              </a:ext>
            </a:extLst>
          </p:cNvPr>
          <p:cNvSpPr>
            <a:spLocks noGrp="1"/>
          </p:cNvSpPr>
          <p:nvPr>
            <p:ph type="body" idx="1"/>
          </p:nvPr>
        </p:nvSpPr>
        <p:spPr>
          <a:xfrm>
            <a:off x="838200" y="135534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D97FB14-D039-9D06-3BAB-474AF13ECC27}"/>
              </a:ext>
            </a:extLst>
          </p:cNvPr>
          <p:cNvSpPr>
            <a:spLocks noGrp="1"/>
          </p:cNvSpPr>
          <p:nvPr>
            <p:ph type="sldNum" sz="quarter" idx="4"/>
          </p:nvPr>
        </p:nvSpPr>
        <p:spPr>
          <a:xfrm>
            <a:off x="8610600" y="6235835"/>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dirty="0"/>
          </a:p>
        </p:txBody>
      </p:sp>
      <p:sp>
        <p:nvSpPr>
          <p:cNvPr id="8" name="Rectangle 7">
            <a:extLst>
              <a:ext uri="{FF2B5EF4-FFF2-40B4-BE49-F238E27FC236}">
                <a16:creationId xmlns:a16="http://schemas.microsoft.com/office/drawing/2014/main" id="{52C2F58C-DB4A-ED10-65D0-DDF795A653A7}"/>
              </a:ext>
            </a:extLst>
          </p:cNvPr>
          <p:cNvSpPr/>
          <p:nvPr userDrawn="1"/>
        </p:nvSpPr>
        <p:spPr>
          <a:xfrm>
            <a:off x="0" y="0"/>
            <a:ext cx="13062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17067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ACC2D2-DEC8-E746-86AB-8CE6D11920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60841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0" r:id="rId3"/>
    <p:sldLayoutId id="2147483665" r:id="rId4"/>
    <p:sldLayoutId id="2147483671" r:id="rId5"/>
  </p:sldLayoutIdLst>
  <p:hf sldNum="0" hdr="0" ftr="0"/>
  <p:txStyles>
    <p:titleStyle>
      <a:lvl1pPr algn="l" defTabSz="914400" rtl="0" eaLnBrk="1" latinLnBrk="0" hangingPunct="1">
        <a:lnSpc>
          <a:spcPct val="90000"/>
        </a:lnSpc>
        <a:spcBef>
          <a:spcPct val="0"/>
        </a:spcBef>
        <a:buNone/>
        <a:defRPr sz="3600" b="1" i="0" kern="1200">
          <a:solidFill>
            <a:schemeClr val="tx1"/>
          </a:solidFill>
          <a:latin typeface="HelveticaNeueLT Std Cn" panose="020B0506030502030204" pitchFamily="34" charset="0"/>
          <a:ea typeface="+mj-ea"/>
          <a:cs typeface="+mj-cs"/>
        </a:defRPr>
      </a:lvl1pPr>
    </p:titleStyle>
    <p:bodyStyle>
      <a:lvl1pPr marL="228600" indent="-228600" algn="l" defTabSz="914400" rtl="0" eaLnBrk="1" latinLnBrk="0" hangingPunct="1">
        <a:lnSpc>
          <a:spcPct val="150000"/>
        </a:lnSpc>
        <a:spcBef>
          <a:spcPts val="0"/>
        </a:spcBef>
        <a:buFont typeface="Arial" panose="020B0604020202020204" pitchFamily="34" charset="0"/>
        <a:buChar char="•"/>
        <a:defRPr sz="1800" b="0" i="0" kern="1200">
          <a:solidFill>
            <a:schemeClr val="tx1"/>
          </a:solidFill>
          <a:latin typeface="HelveticaNeueLT Std" panose="020B0604020202020204" pitchFamily="34" charset="0"/>
          <a:ea typeface="+mn-ea"/>
          <a:cs typeface="+mn-cs"/>
        </a:defRPr>
      </a:lvl1pPr>
      <a:lvl2pPr marL="685800" indent="-228600" algn="l" defTabSz="914400" rtl="0" eaLnBrk="1" latinLnBrk="0" hangingPunct="1">
        <a:lnSpc>
          <a:spcPct val="150000"/>
        </a:lnSpc>
        <a:spcBef>
          <a:spcPts val="0"/>
        </a:spcBef>
        <a:buFont typeface="Arial" panose="020B0604020202020204" pitchFamily="34" charset="0"/>
        <a:buChar char="•"/>
        <a:defRPr sz="1600" b="0" i="0" kern="1200">
          <a:solidFill>
            <a:schemeClr val="tx1"/>
          </a:solidFill>
          <a:latin typeface="HelveticaNeueLT Std" panose="020B0604020202020204" pitchFamily="34" charset="0"/>
          <a:ea typeface="+mn-ea"/>
          <a:cs typeface="+mn-cs"/>
        </a:defRPr>
      </a:lvl2pPr>
      <a:lvl3pPr marL="1143000" indent="-228600" algn="l" defTabSz="914400" rtl="0" eaLnBrk="1" latinLnBrk="0" hangingPunct="1">
        <a:lnSpc>
          <a:spcPct val="150000"/>
        </a:lnSpc>
        <a:spcBef>
          <a:spcPts val="0"/>
        </a:spcBef>
        <a:buFont typeface="Arial" panose="020B0604020202020204" pitchFamily="34" charset="0"/>
        <a:buChar char="•"/>
        <a:defRPr sz="1400" b="0" i="0" kern="1200">
          <a:solidFill>
            <a:schemeClr val="tx1"/>
          </a:solidFill>
          <a:latin typeface="HelveticaNeueLT Std" panose="020B0604020202020204" pitchFamily="34" charset="0"/>
          <a:ea typeface="+mn-ea"/>
          <a:cs typeface="+mn-cs"/>
        </a:defRPr>
      </a:lvl3pPr>
      <a:lvl4pPr marL="1600200" indent="-228600" algn="l" defTabSz="914400" rtl="0" eaLnBrk="1" latinLnBrk="0" hangingPunct="1">
        <a:lnSpc>
          <a:spcPct val="150000"/>
        </a:lnSpc>
        <a:spcBef>
          <a:spcPts val="0"/>
        </a:spcBef>
        <a:buFont typeface="Arial" panose="020B0604020202020204" pitchFamily="34" charset="0"/>
        <a:buChar char="•"/>
        <a:defRPr sz="1200" b="0" i="0" kern="1200">
          <a:solidFill>
            <a:schemeClr val="tx1"/>
          </a:solidFill>
          <a:latin typeface="HelveticaNeueLT Std" panose="020B0604020202020204" pitchFamily="34" charset="0"/>
          <a:ea typeface="+mn-ea"/>
          <a:cs typeface="+mn-cs"/>
        </a:defRPr>
      </a:lvl4pPr>
      <a:lvl5pPr marL="2057400" indent="-228600" algn="l" defTabSz="914400" rtl="0" eaLnBrk="1" latinLnBrk="0" hangingPunct="1">
        <a:lnSpc>
          <a:spcPct val="150000"/>
        </a:lnSpc>
        <a:spcBef>
          <a:spcPts val="0"/>
        </a:spcBef>
        <a:buFont typeface="Arial" panose="020B0604020202020204" pitchFamily="34" charset="0"/>
        <a:buChar char="•"/>
        <a:defRPr sz="1100" b="0" i="0" kern="1200">
          <a:solidFill>
            <a:schemeClr val="tx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NeueLT Std" panose="020B06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HelveticaNeueLT Std" panose="020B0604020202020204"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86366-48A9-2C8C-9284-48512B53AC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06A8FE-9504-6A0C-8F66-B3C6C09D5D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D97FB14-D039-9D06-3BAB-474AF13ECC27}"/>
              </a:ext>
            </a:extLst>
          </p:cNvPr>
          <p:cNvSpPr>
            <a:spLocks noGrp="1"/>
          </p:cNvSpPr>
          <p:nvPr>
            <p:ph type="sldNum" sz="quarter" idx="4"/>
          </p:nvPr>
        </p:nvSpPr>
        <p:spPr>
          <a:xfrm>
            <a:off x="8610600" y="6235835"/>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1A9E26A-F454-469C-BB39-88B23273E5CA}" type="slidenum">
              <a:rPr lang="en-US" smtClean="0"/>
              <a:pPr/>
              <a:t>‹#›</a:t>
            </a:fld>
            <a:endParaRPr lang="en-US"/>
          </a:p>
        </p:txBody>
      </p:sp>
      <p:sp>
        <p:nvSpPr>
          <p:cNvPr id="8" name="Rectangle 7">
            <a:extLst>
              <a:ext uri="{FF2B5EF4-FFF2-40B4-BE49-F238E27FC236}">
                <a16:creationId xmlns:a16="http://schemas.microsoft.com/office/drawing/2014/main" id="{52C2F58C-DB4A-ED10-65D0-DDF795A653A7}"/>
              </a:ext>
            </a:extLst>
          </p:cNvPr>
          <p:cNvSpPr/>
          <p:nvPr userDrawn="1"/>
        </p:nvSpPr>
        <p:spPr>
          <a:xfrm>
            <a:off x="0" y="0"/>
            <a:ext cx="13062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706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72E900A-1DF5-E21E-87D2-22D4B4244FF6}"/>
              </a:ext>
            </a:extLst>
          </p:cNvPr>
          <p:cNvSpPr>
            <a:spLocks noGrp="1"/>
          </p:cNvSpPr>
          <p:nvPr>
            <p:ph type="subTitle" idx="1"/>
          </p:nvPr>
        </p:nvSpPr>
        <p:spPr>
          <a:xfrm>
            <a:off x="4667250" y="2628901"/>
            <a:ext cx="6800850" cy="3686174"/>
          </a:xfrm>
        </p:spPr>
        <p:txBody>
          <a:bodyPr>
            <a:normAutofit/>
          </a:bodyPr>
          <a:lstStyle/>
          <a:p>
            <a:pPr algn="r"/>
            <a:r>
              <a:rPr lang="en-US" sz="3200" b="1" dirty="0">
                <a:solidFill>
                  <a:schemeClr val="accent2"/>
                </a:solidFill>
              </a:rPr>
              <a:t>April 18, 2023</a:t>
            </a:r>
          </a:p>
          <a:p>
            <a:pPr algn="r"/>
            <a:r>
              <a:rPr lang="en-US" sz="3200" b="1" dirty="0">
                <a:solidFill>
                  <a:schemeClr val="accent2"/>
                </a:solidFill>
              </a:rPr>
              <a:t>NAHEFFA Spring Conference</a:t>
            </a:r>
          </a:p>
          <a:p>
            <a:pPr algn="r"/>
            <a:endParaRPr lang="en-US" b="1" dirty="0">
              <a:solidFill>
                <a:schemeClr val="accent2"/>
              </a:solidFill>
            </a:endParaRPr>
          </a:p>
          <a:p>
            <a:pPr algn="l"/>
            <a:endParaRPr lang="en-US" sz="1800" b="1" dirty="0"/>
          </a:p>
          <a:p>
            <a:pPr algn="l"/>
            <a:endParaRPr lang="en-US" sz="1800" b="1" dirty="0"/>
          </a:p>
          <a:p>
            <a:pPr algn="l">
              <a:lnSpc>
                <a:spcPct val="100000"/>
              </a:lnSpc>
            </a:pPr>
            <a:r>
              <a:rPr lang="en-US" sz="1800" b="1" dirty="0"/>
              <a:t>Liz Clark</a:t>
            </a:r>
          </a:p>
          <a:p>
            <a:pPr algn="l">
              <a:lnSpc>
                <a:spcPct val="100000"/>
              </a:lnSpc>
            </a:pPr>
            <a:r>
              <a:rPr lang="en-US" sz="1800" b="1" dirty="0"/>
              <a:t>Vice President, Policy and Research</a:t>
            </a:r>
          </a:p>
          <a:p>
            <a:pPr algn="l">
              <a:lnSpc>
                <a:spcPct val="100000"/>
              </a:lnSpc>
            </a:pPr>
            <a:r>
              <a:rPr lang="en-US" sz="1800" b="1" dirty="0"/>
              <a:t>lclark@nacubo.org</a:t>
            </a:r>
            <a:endParaRPr lang="en-US" b="1" dirty="0">
              <a:solidFill>
                <a:schemeClr val="accent2"/>
              </a:solidFill>
            </a:endParaRPr>
          </a:p>
        </p:txBody>
      </p:sp>
    </p:spTree>
    <p:extLst>
      <p:ext uri="{BB962C8B-B14F-4D97-AF65-F5344CB8AC3E}">
        <p14:creationId xmlns:p14="http://schemas.microsoft.com/office/powerpoint/2010/main" val="3679139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DB96CA0-6153-0DD9-A59A-301ADCB41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508" y="595779"/>
            <a:ext cx="3236452" cy="32364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9E9155-CF16-236D-9022-48F8E4E4D8EC}"/>
              </a:ext>
            </a:extLst>
          </p:cNvPr>
          <p:cNvSpPr txBox="1"/>
          <p:nvPr/>
        </p:nvSpPr>
        <p:spPr>
          <a:xfrm>
            <a:off x="500007" y="1686031"/>
            <a:ext cx="7318627" cy="6182205"/>
          </a:xfrm>
          <a:prstGeom prst="rect">
            <a:avLst/>
          </a:prstGeom>
          <a:noFill/>
        </p:spPr>
        <p:txBody>
          <a:bodyPr wrap="square" lIns="91440" tIns="45720" rIns="91440" bIns="45720" anchor="t">
            <a:spAutoFit/>
          </a:bodyPr>
          <a:lstStyle/>
          <a:p>
            <a:pPr marR="821690">
              <a:lnSpc>
                <a:spcPct val="110000"/>
              </a:lnSpc>
              <a:spcBef>
                <a:spcPts val="115"/>
              </a:spcBef>
              <a:buSzPct val="100000"/>
              <a:tabLst>
                <a:tab pos="1134110" algn="l"/>
              </a:tabLst>
            </a:pPr>
            <a:r>
              <a:rPr lang="en-US" sz="2000" b="1" dirty="0">
                <a:effectLst/>
                <a:ea typeface="Symbol" panose="05050102010706020507" pitchFamily="18" charset="2"/>
              </a:rPr>
              <a:t>The latest</a:t>
            </a:r>
            <a:endParaRPr lang="en-US" sz="2000" b="1" dirty="0">
              <a:ea typeface="Symbol" panose="05050102010706020507" pitchFamily="18" charset="2"/>
            </a:endParaRPr>
          </a:p>
          <a:p>
            <a:pPr marL="342900" marR="280035" indent="-342900">
              <a:lnSpc>
                <a:spcPct val="110000"/>
              </a:lnSpc>
              <a:spcBef>
                <a:spcPts val="0"/>
              </a:spcBef>
              <a:buSzPct val="100000"/>
              <a:buFont typeface="Arial" panose="020B0604020202020204" pitchFamily="34" charset="0"/>
              <a:buChar char="•"/>
              <a:tabLst>
                <a:tab pos="1134110" algn="l"/>
              </a:tabLst>
            </a:pPr>
            <a:r>
              <a:rPr lang="en-US" sz="2000" dirty="0">
                <a:ea typeface="Symbol" panose="05050102010706020507" pitchFamily="18" charset="2"/>
              </a:rPr>
              <a:t>No mention of loan forgiveness in President Biden’s State of the Union Address</a:t>
            </a:r>
            <a:endParaRPr lang="en-US" sz="2000" dirty="0">
              <a:ea typeface="Symbol" panose="05050102010706020507" pitchFamily="18" charset="2"/>
              <a:cs typeface="Calibri"/>
            </a:endParaRPr>
          </a:p>
          <a:p>
            <a:pPr marL="342900" marR="280035" indent="-342900">
              <a:lnSpc>
                <a:spcPct val="110000"/>
              </a:lnSpc>
              <a:spcBef>
                <a:spcPts val="0"/>
              </a:spcBef>
              <a:buSzPct val="100000"/>
              <a:buFont typeface="Arial" panose="020B0604020202020204" pitchFamily="34" charset="0"/>
              <a:buChar char="•"/>
              <a:tabLst>
                <a:tab pos="1134110" algn="l"/>
              </a:tabLst>
            </a:pPr>
            <a:r>
              <a:rPr lang="en-US" sz="2000" dirty="0">
                <a:ea typeface="Symbol" panose="05050102010706020507" pitchFamily="18" charset="2"/>
              </a:rPr>
              <a:t>Administration has said it is not working on alternative plans</a:t>
            </a:r>
            <a:endParaRPr lang="en-US" sz="2000" dirty="0">
              <a:ea typeface="Symbol" panose="05050102010706020507" pitchFamily="18" charset="2"/>
              <a:cs typeface="Calibri"/>
            </a:endParaRPr>
          </a:p>
          <a:p>
            <a:pPr marL="342900" marR="280035" indent="-342900">
              <a:lnSpc>
                <a:spcPct val="110000"/>
              </a:lnSpc>
              <a:buSzPct val="100000"/>
              <a:buFont typeface="Arial" panose="020B0604020202020204" pitchFamily="34" charset="0"/>
              <a:buChar char="•"/>
              <a:tabLst>
                <a:tab pos="1134110" algn="l"/>
              </a:tabLst>
            </a:pPr>
            <a:r>
              <a:rPr lang="en-US" sz="2000" dirty="0">
                <a:ea typeface="Symbol" panose="05050102010706020507" pitchFamily="18" charset="2"/>
                <a:cs typeface="Calibri"/>
              </a:rPr>
              <a:t>End of national emergency announced</a:t>
            </a:r>
            <a:endParaRPr lang="en-US" sz="2000" dirty="0">
              <a:ea typeface="Symbol" panose="05050102010706020507" pitchFamily="18" charset="2"/>
            </a:endParaRPr>
          </a:p>
          <a:p>
            <a:pPr marL="342900" marR="280035" indent="-342900">
              <a:lnSpc>
                <a:spcPct val="110000"/>
              </a:lnSpc>
              <a:spcBef>
                <a:spcPts val="0"/>
              </a:spcBef>
              <a:buSzPct val="100000"/>
              <a:buFont typeface="Arial" panose="020B0604020202020204" pitchFamily="34" charset="0"/>
              <a:buChar char="•"/>
              <a:tabLst>
                <a:tab pos="1134110" algn="l"/>
              </a:tabLst>
            </a:pPr>
            <a:r>
              <a:rPr lang="en-US" sz="2000" dirty="0">
                <a:ea typeface="Symbol" panose="05050102010706020507" pitchFamily="18" charset="2"/>
              </a:rPr>
              <a:t>Stakeholders weighing in on both sides</a:t>
            </a:r>
            <a:endParaRPr lang="en-US" sz="2000" dirty="0">
              <a:ea typeface="Symbol" panose="05050102010706020507" pitchFamily="18" charset="2"/>
              <a:cs typeface="Calibri"/>
            </a:endParaRPr>
          </a:p>
          <a:p>
            <a:pPr marL="342900" marR="280035" indent="-342900">
              <a:lnSpc>
                <a:spcPct val="110000"/>
              </a:lnSpc>
              <a:buSzPct val="100000"/>
              <a:buFont typeface="Arial,Sans-Serif" panose="020B0604020202020204" pitchFamily="34" charset="0"/>
              <a:buChar char="•"/>
              <a:tabLst>
                <a:tab pos="1134110" algn="l"/>
              </a:tabLst>
            </a:pPr>
            <a:r>
              <a:rPr lang="en-US" sz="2000" dirty="0">
                <a:ea typeface="+mn-lt"/>
                <a:cs typeface="Calibri"/>
              </a:rPr>
              <a:t>SCOTUS heard oral arguments on February 28</a:t>
            </a:r>
            <a:endParaRPr lang="en-US" sz="2000" dirty="0">
              <a:ea typeface="+mn-lt"/>
              <a:cs typeface="+mn-lt"/>
            </a:endParaRPr>
          </a:p>
          <a:p>
            <a:pPr marL="342900" marR="280035" indent="-342900">
              <a:lnSpc>
                <a:spcPct val="110000"/>
              </a:lnSpc>
              <a:spcBef>
                <a:spcPts val="0"/>
              </a:spcBef>
              <a:buSzPct val="100000"/>
              <a:buFont typeface="Arial" panose="020B0604020202020204" pitchFamily="34" charset="0"/>
              <a:buChar char="•"/>
              <a:tabLst>
                <a:tab pos="1134110" algn="l"/>
              </a:tabLst>
            </a:pPr>
            <a:endParaRPr lang="en-US" sz="2000" dirty="0">
              <a:ea typeface="Symbol" panose="05050102010706020507" pitchFamily="18" charset="2"/>
              <a:cs typeface="Calibri"/>
            </a:endParaRPr>
          </a:p>
          <a:p>
            <a:pPr marR="280035">
              <a:lnSpc>
                <a:spcPct val="110000"/>
              </a:lnSpc>
              <a:spcBef>
                <a:spcPts val="0"/>
              </a:spcBef>
              <a:buSzPct val="100000"/>
              <a:tabLst>
                <a:tab pos="1134110" algn="l"/>
              </a:tabLst>
            </a:pPr>
            <a:r>
              <a:rPr lang="en-US" sz="2000" b="1" dirty="0">
                <a:ea typeface="Symbol" panose="05050102010706020507" pitchFamily="18" charset="2"/>
              </a:rPr>
              <a:t>Upcoming</a:t>
            </a:r>
            <a:endParaRPr lang="en-US" sz="2000" b="1" dirty="0">
              <a:ea typeface="Symbol" panose="05050102010706020507" pitchFamily="18" charset="2"/>
              <a:cs typeface="Calibri"/>
            </a:endParaRPr>
          </a:p>
          <a:p>
            <a:pPr marL="342900" marR="280035" indent="-342900">
              <a:lnSpc>
                <a:spcPct val="110000"/>
              </a:lnSpc>
              <a:buSzPct val="100000"/>
              <a:buFont typeface="Arial" panose="020B0604020202020204" pitchFamily="34" charset="0"/>
              <a:buChar char="•"/>
              <a:tabLst>
                <a:tab pos="1134110" algn="l"/>
              </a:tabLst>
            </a:pPr>
            <a:r>
              <a:rPr lang="en-US" sz="2000" dirty="0">
                <a:ea typeface="Symbol" panose="05050102010706020507" pitchFamily="18" charset="2"/>
              </a:rPr>
              <a:t>A decision is expected in late June</a:t>
            </a:r>
            <a:endParaRPr lang="en-US" sz="2000" dirty="0">
              <a:ea typeface="Symbol" panose="05050102010706020507" pitchFamily="18" charset="2"/>
              <a:cs typeface="Calibri"/>
            </a:endParaRPr>
          </a:p>
          <a:p>
            <a:pPr marL="342900" marR="280035" indent="-342900">
              <a:lnSpc>
                <a:spcPct val="110000"/>
              </a:lnSpc>
              <a:buSzPct val="100000"/>
              <a:buFont typeface="Arial" panose="020B0604020202020204" pitchFamily="34" charset="0"/>
              <a:buChar char="•"/>
              <a:tabLst>
                <a:tab pos="1134110" algn="l"/>
              </a:tabLst>
            </a:pPr>
            <a:r>
              <a:rPr lang="en-US" sz="2000" dirty="0">
                <a:ea typeface="Symbol" panose="05050102010706020507" pitchFamily="18" charset="2"/>
                <a:cs typeface="Calibri"/>
              </a:rPr>
              <a:t>Continued debate around Washington</a:t>
            </a:r>
          </a:p>
          <a:p>
            <a:pPr marR="280035">
              <a:lnSpc>
                <a:spcPct val="110000"/>
              </a:lnSpc>
              <a:spcBef>
                <a:spcPts val="0"/>
              </a:spcBef>
              <a:buSzPct val="100000"/>
              <a:tabLst>
                <a:tab pos="1134110" algn="l"/>
              </a:tabLst>
            </a:pPr>
            <a:endParaRPr lang="en-US" sz="2000" b="1">
              <a:ea typeface="Symbol" panose="05050102010706020507" pitchFamily="18" charset="2"/>
            </a:endParaRPr>
          </a:p>
          <a:p>
            <a:pPr marR="280035">
              <a:lnSpc>
                <a:spcPct val="110000"/>
              </a:lnSpc>
              <a:spcBef>
                <a:spcPts val="0"/>
              </a:spcBef>
              <a:buSzPct val="100000"/>
              <a:tabLst>
                <a:tab pos="1134110" algn="l"/>
              </a:tabLst>
            </a:pPr>
            <a:endParaRPr lang="en-US" sz="2000" b="1">
              <a:ea typeface="Symbol" panose="05050102010706020507" pitchFamily="18" charset="2"/>
              <a:cs typeface="Calibri" panose="020F0502020204030204"/>
            </a:endParaRPr>
          </a:p>
          <a:p>
            <a:pPr marR="280035">
              <a:lnSpc>
                <a:spcPct val="110000"/>
              </a:lnSpc>
              <a:spcBef>
                <a:spcPts val="0"/>
              </a:spcBef>
              <a:buSzPct val="100000"/>
              <a:tabLst>
                <a:tab pos="1134110" algn="l"/>
              </a:tabLst>
            </a:pPr>
            <a:endParaRPr lang="en-US" sz="2000">
              <a:ea typeface="Symbol" panose="05050102010706020507" pitchFamily="18" charset="2"/>
              <a:cs typeface="Calibri" panose="020F0502020204030204"/>
            </a:endParaRPr>
          </a:p>
          <a:p>
            <a:pPr marL="342900" marR="280035" indent="-342900">
              <a:lnSpc>
                <a:spcPct val="110000"/>
              </a:lnSpc>
              <a:spcBef>
                <a:spcPts val="0"/>
              </a:spcBef>
              <a:buSzPct val="100000"/>
              <a:buFont typeface="Arial" panose="020B0604020202020204" pitchFamily="34" charset="0"/>
              <a:buChar char="•"/>
              <a:tabLst>
                <a:tab pos="1134110" algn="l"/>
              </a:tabLst>
            </a:pPr>
            <a:endParaRPr lang="en-US" sz="2000">
              <a:ea typeface="Symbol" panose="05050102010706020507" pitchFamily="18" charset="2"/>
            </a:endParaRPr>
          </a:p>
          <a:p>
            <a:pPr marL="342900" marR="280035" indent="-342900">
              <a:lnSpc>
                <a:spcPct val="110000"/>
              </a:lnSpc>
              <a:spcBef>
                <a:spcPts val="0"/>
              </a:spcBef>
              <a:buSzPct val="100000"/>
              <a:buFont typeface="Arial" panose="020B0604020202020204" pitchFamily="34" charset="0"/>
              <a:buChar char="•"/>
              <a:tabLst>
                <a:tab pos="1134110" algn="l"/>
              </a:tabLst>
            </a:pPr>
            <a:endParaRPr lang="en-US" sz="2000">
              <a:ea typeface="Symbol" panose="05050102010706020507" pitchFamily="18" charset="2"/>
              <a:cs typeface="Calibri" panose="020F0502020204030204"/>
            </a:endParaRPr>
          </a:p>
          <a:p>
            <a:pPr marR="280035">
              <a:lnSpc>
                <a:spcPct val="110000"/>
              </a:lnSpc>
              <a:buSzPct val="100000"/>
              <a:tabLst>
                <a:tab pos="1134110" algn="l"/>
              </a:tabLst>
            </a:pPr>
            <a:endParaRPr lang="en-US" sz="2000">
              <a:effectLst/>
              <a:ea typeface="Symbol" panose="05050102010706020507" pitchFamily="18" charset="2"/>
              <a:cs typeface="Calibri" panose="020F0502020204030204"/>
            </a:endParaRPr>
          </a:p>
          <a:p>
            <a:pPr marR="821690">
              <a:lnSpc>
                <a:spcPct val="110000"/>
              </a:lnSpc>
              <a:spcBef>
                <a:spcPts val="115"/>
              </a:spcBef>
              <a:buSzPct val="100000"/>
              <a:tabLst>
                <a:tab pos="1134110" algn="l"/>
              </a:tabLst>
            </a:pPr>
            <a:endParaRPr lang="en-US" sz="2000" b="1">
              <a:ea typeface="Symbol" panose="05050102010706020507" pitchFamily="18" charset="2"/>
              <a:cs typeface="Calibri" panose="020F0502020204030204"/>
            </a:endParaRPr>
          </a:p>
        </p:txBody>
      </p:sp>
      <p:sp>
        <p:nvSpPr>
          <p:cNvPr id="8" name="TextBox 7">
            <a:extLst>
              <a:ext uri="{FF2B5EF4-FFF2-40B4-BE49-F238E27FC236}">
                <a16:creationId xmlns:a16="http://schemas.microsoft.com/office/drawing/2014/main" id="{C06E5986-934F-03DF-C5DB-DD0AE69F269A}"/>
              </a:ext>
            </a:extLst>
          </p:cNvPr>
          <p:cNvSpPr txBox="1"/>
          <p:nvPr/>
        </p:nvSpPr>
        <p:spPr>
          <a:xfrm>
            <a:off x="726040" y="210888"/>
            <a:ext cx="8425664" cy="769441"/>
          </a:xfrm>
          <a:prstGeom prst="rect">
            <a:avLst/>
          </a:prstGeom>
          <a:noFill/>
        </p:spPr>
        <p:txBody>
          <a:bodyPr wrap="square" lIns="91440" tIns="45720" rIns="91440" bIns="45720" anchor="t">
            <a:spAutoFit/>
          </a:bodyPr>
          <a:lstStyle/>
          <a:p>
            <a:r>
              <a:rPr lang="en-US" sz="4400" b="1" dirty="0"/>
              <a:t>Student Debt Relief, Cont.</a:t>
            </a:r>
            <a:endParaRPr lang="en-US" sz="4400" dirty="0"/>
          </a:p>
        </p:txBody>
      </p:sp>
    </p:spTree>
    <p:extLst>
      <p:ext uri="{BB962C8B-B14F-4D97-AF65-F5344CB8AC3E}">
        <p14:creationId xmlns:p14="http://schemas.microsoft.com/office/powerpoint/2010/main" val="2747128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4EB4C-0181-9B10-75CF-98C3820FFF9C}"/>
              </a:ext>
            </a:extLst>
          </p:cNvPr>
          <p:cNvSpPr>
            <a:spLocks noGrp="1"/>
          </p:cNvSpPr>
          <p:nvPr>
            <p:ph type="title"/>
          </p:nvPr>
        </p:nvSpPr>
        <p:spPr/>
        <p:txBody>
          <a:bodyPr/>
          <a:lstStyle/>
          <a:p>
            <a:r>
              <a:rPr lang="en-US" dirty="0"/>
              <a:t>Department of Education</a:t>
            </a:r>
          </a:p>
        </p:txBody>
      </p:sp>
      <p:sp>
        <p:nvSpPr>
          <p:cNvPr id="3" name="Text Placeholder 2">
            <a:extLst>
              <a:ext uri="{FF2B5EF4-FFF2-40B4-BE49-F238E27FC236}">
                <a16:creationId xmlns:a16="http://schemas.microsoft.com/office/drawing/2014/main" id="{30ABAA44-5A9F-B19B-3C12-F50FB5559ED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09426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9B72F-9348-C45B-CCDA-D8FFA4368796}"/>
              </a:ext>
            </a:extLst>
          </p:cNvPr>
          <p:cNvSpPr>
            <a:spLocks noGrp="1"/>
          </p:cNvSpPr>
          <p:nvPr>
            <p:ph type="title"/>
          </p:nvPr>
        </p:nvSpPr>
        <p:spPr/>
        <p:txBody>
          <a:bodyPr/>
          <a:lstStyle/>
          <a:p>
            <a:r>
              <a:rPr lang="en-US" b="1" dirty="0"/>
              <a:t>Upcoming Negotiated Rulemakings</a:t>
            </a:r>
          </a:p>
        </p:txBody>
      </p:sp>
      <p:sp>
        <p:nvSpPr>
          <p:cNvPr id="3" name="Content Placeholder 2">
            <a:extLst>
              <a:ext uri="{FF2B5EF4-FFF2-40B4-BE49-F238E27FC236}">
                <a16:creationId xmlns:a16="http://schemas.microsoft.com/office/drawing/2014/main" id="{E5CE2B36-06A3-6CA2-03F6-F2EBA0350302}"/>
              </a:ext>
            </a:extLst>
          </p:cNvPr>
          <p:cNvSpPr>
            <a:spLocks noGrp="1"/>
          </p:cNvSpPr>
          <p:nvPr>
            <p:ph idx="1"/>
          </p:nvPr>
        </p:nvSpPr>
        <p:spPr>
          <a:xfrm>
            <a:off x="838200" y="1355346"/>
            <a:ext cx="10515600" cy="4836907"/>
          </a:xfrm>
        </p:spPr>
        <p:txBody>
          <a:bodyPr>
            <a:normAutofit lnSpcReduction="10000"/>
          </a:bodyPr>
          <a:lstStyle/>
          <a:p>
            <a:r>
              <a:rPr lang="en-US" dirty="0"/>
              <a:t>This is the process where ED writes/updates its regs</a:t>
            </a:r>
          </a:p>
          <a:p>
            <a:r>
              <a:rPr lang="en-US" dirty="0"/>
              <a:t>Final rules have to be published by Nov. 1 in order to become effective July 1 of the following year</a:t>
            </a:r>
          </a:p>
          <a:p>
            <a:r>
              <a:rPr lang="en-US" dirty="0"/>
              <a:t>On ED’s list:</a:t>
            </a:r>
          </a:p>
          <a:p>
            <a:pPr lvl="1"/>
            <a:r>
              <a:rPr lang="en-US" dirty="0"/>
              <a:t>Federal TRIO Programs</a:t>
            </a:r>
          </a:p>
          <a:p>
            <a:pPr lvl="1"/>
            <a:r>
              <a:rPr lang="en-US" dirty="0"/>
              <a:t>Accreditation and Related Issues</a:t>
            </a:r>
          </a:p>
          <a:p>
            <a:pPr lvl="1"/>
            <a:r>
              <a:rPr lang="en-US" dirty="0"/>
              <a:t>State Authorization</a:t>
            </a:r>
          </a:p>
          <a:p>
            <a:pPr lvl="1"/>
            <a:r>
              <a:rPr lang="en-US" dirty="0"/>
              <a:t>Return to Title IV</a:t>
            </a:r>
          </a:p>
          <a:p>
            <a:pPr lvl="1"/>
            <a:r>
              <a:rPr lang="en-US" dirty="0"/>
              <a:t>Cash Management</a:t>
            </a:r>
          </a:p>
          <a:p>
            <a:pPr lvl="1"/>
            <a:r>
              <a:rPr lang="en-US" dirty="0"/>
              <a:t>Third-Party Servicers and Related Issues</a:t>
            </a:r>
          </a:p>
          <a:p>
            <a:pPr lvl="1"/>
            <a:r>
              <a:rPr lang="en-US" dirty="0"/>
              <a:t>Improving use of Deferments and Forbearances</a:t>
            </a:r>
          </a:p>
          <a:p>
            <a:pPr lvl="1"/>
            <a:r>
              <a:rPr lang="en-US" dirty="0"/>
              <a:t>Distance Education </a:t>
            </a:r>
          </a:p>
        </p:txBody>
      </p:sp>
      <p:pic>
        <p:nvPicPr>
          <p:cNvPr id="5" name="Picture 4" descr="Logo&#10;&#10;Description automatically generated">
            <a:extLst>
              <a:ext uri="{FF2B5EF4-FFF2-40B4-BE49-F238E27FC236}">
                <a16:creationId xmlns:a16="http://schemas.microsoft.com/office/drawing/2014/main" id="{11DE3F79-1C95-1C67-C0B0-E59C65000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477" y="2457062"/>
            <a:ext cx="2898710" cy="2898710"/>
          </a:xfrm>
          <a:prstGeom prst="rect">
            <a:avLst/>
          </a:prstGeom>
        </p:spPr>
      </p:pic>
    </p:spTree>
    <p:extLst>
      <p:ext uri="{BB962C8B-B14F-4D97-AF65-F5344CB8AC3E}">
        <p14:creationId xmlns:p14="http://schemas.microsoft.com/office/powerpoint/2010/main" val="1186210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80923-F635-502E-6119-AEA5F7733644}"/>
              </a:ext>
            </a:extLst>
          </p:cNvPr>
          <p:cNvSpPr>
            <a:spLocks noGrp="1"/>
          </p:cNvSpPr>
          <p:nvPr>
            <p:ph type="title"/>
          </p:nvPr>
        </p:nvSpPr>
        <p:spPr>
          <a:xfrm>
            <a:off x="838200" y="125033"/>
            <a:ext cx="10515600" cy="1325563"/>
          </a:xfrm>
        </p:spPr>
        <p:txBody>
          <a:bodyPr/>
          <a:lstStyle/>
          <a:p>
            <a:r>
              <a:rPr lang="en-US" b="1" dirty="0"/>
              <a:t>Expected Proposed Rules</a:t>
            </a:r>
          </a:p>
        </p:txBody>
      </p:sp>
      <p:sp>
        <p:nvSpPr>
          <p:cNvPr id="3" name="Content Placeholder 2">
            <a:extLst>
              <a:ext uri="{FF2B5EF4-FFF2-40B4-BE49-F238E27FC236}">
                <a16:creationId xmlns:a16="http://schemas.microsoft.com/office/drawing/2014/main" id="{A16B9043-5FC4-468E-FEB0-EE906BD80DBA}"/>
              </a:ext>
            </a:extLst>
          </p:cNvPr>
          <p:cNvSpPr>
            <a:spLocks noGrp="1"/>
          </p:cNvSpPr>
          <p:nvPr>
            <p:ph idx="1"/>
          </p:nvPr>
        </p:nvSpPr>
        <p:spPr>
          <a:xfrm>
            <a:off x="914400" y="1412496"/>
            <a:ext cx="10515600" cy="4351338"/>
          </a:xfrm>
        </p:spPr>
        <p:txBody>
          <a:bodyPr/>
          <a:lstStyle/>
          <a:p>
            <a:r>
              <a:rPr lang="en-US" dirty="0"/>
              <a:t>Ability to Benefit</a:t>
            </a:r>
          </a:p>
          <a:p>
            <a:r>
              <a:rPr lang="en-US" dirty="0"/>
              <a:t>Gainful Employment</a:t>
            </a:r>
          </a:p>
          <a:p>
            <a:r>
              <a:rPr lang="en-US" dirty="0"/>
              <a:t>Financial Responsibility</a:t>
            </a:r>
          </a:p>
          <a:p>
            <a:r>
              <a:rPr lang="en-US" dirty="0"/>
              <a:t>Administrative Capability</a:t>
            </a:r>
          </a:p>
          <a:p>
            <a:r>
              <a:rPr lang="en-US" dirty="0"/>
              <a:t>Certification Procedures</a:t>
            </a:r>
          </a:p>
          <a:p>
            <a:r>
              <a:rPr lang="en-US" dirty="0"/>
              <a:t>Title IX Rules </a:t>
            </a:r>
          </a:p>
          <a:p>
            <a:endParaRPr lang="en-US" dirty="0"/>
          </a:p>
          <a:p>
            <a:pPr marL="0" indent="0">
              <a:buNone/>
            </a:pPr>
            <a:r>
              <a:rPr lang="en-US" b="1" dirty="0">
                <a:solidFill>
                  <a:schemeClr val="accent2"/>
                </a:solidFill>
              </a:rPr>
              <a:t>PLUS: Implementation of FAFSA simplification</a:t>
            </a:r>
          </a:p>
        </p:txBody>
      </p:sp>
    </p:spTree>
    <p:extLst>
      <p:ext uri="{BB962C8B-B14F-4D97-AF65-F5344CB8AC3E}">
        <p14:creationId xmlns:p14="http://schemas.microsoft.com/office/powerpoint/2010/main" val="3306874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B8EA8-AFD5-3CD2-8735-BA53E749A74E}"/>
              </a:ext>
            </a:extLst>
          </p:cNvPr>
          <p:cNvSpPr>
            <a:spLocks noGrp="1"/>
          </p:cNvSpPr>
          <p:nvPr>
            <p:ph type="title"/>
          </p:nvPr>
        </p:nvSpPr>
        <p:spPr/>
        <p:txBody>
          <a:bodyPr/>
          <a:lstStyle/>
          <a:p>
            <a:r>
              <a:rPr lang="en-US" b="1" dirty="0"/>
              <a:t>DOL Overtime Rule</a:t>
            </a:r>
          </a:p>
        </p:txBody>
      </p:sp>
      <p:pic>
        <p:nvPicPr>
          <p:cNvPr id="6" name="Content Placeholder 5" descr="Logo&#10;&#10;Description automatically generated">
            <a:extLst>
              <a:ext uri="{FF2B5EF4-FFF2-40B4-BE49-F238E27FC236}">
                <a16:creationId xmlns:a16="http://schemas.microsoft.com/office/drawing/2014/main" id="{0E592C5C-BB1D-F9DF-F3B7-0746CB77D72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53331" y="1381125"/>
            <a:ext cx="4351338" cy="4351338"/>
          </a:xfrm>
        </p:spPr>
      </p:pic>
      <p:sp>
        <p:nvSpPr>
          <p:cNvPr id="4" name="Content Placeholder 3">
            <a:extLst>
              <a:ext uri="{FF2B5EF4-FFF2-40B4-BE49-F238E27FC236}">
                <a16:creationId xmlns:a16="http://schemas.microsoft.com/office/drawing/2014/main" id="{2752167E-3D85-B71E-01E3-779BD06EA8C9}"/>
              </a:ext>
            </a:extLst>
          </p:cNvPr>
          <p:cNvSpPr>
            <a:spLocks noGrp="1"/>
          </p:cNvSpPr>
          <p:nvPr>
            <p:ph sz="half" idx="2"/>
          </p:nvPr>
        </p:nvSpPr>
        <p:spPr>
          <a:xfrm>
            <a:off x="6172199" y="1381482"/>
            <a:ext cx="5276461" cy="4351338"/>
          </a:xfrm>
          <a:solidFill>
            <a:schemeClr val="accent6"/>
          </a:solidFill>
        </p:spPr>
        <p:txBody>
          <a:bodyPr/>
          <a:lstStyle/>
          <a:p>
            <a:pPr marL="0" indent="0">
              <a:buNone/>
            </a:pPr>
            <a:r>
              <a:rPr lang="en-US" sz="3200" b="1" dirty="0">
                <a:solidFill>
                  <a:schemeClr val="accent1"/>
                </a:solidFill>
              </a:rPr>
              <a:t>Department of Labor to Revisit Salary Threshold </a:t>
            </a:r>
          </a:p>
          <a:p>
            <a:endParaRPr lang="en-US" dirty="0">
              <a:solidFill>
                <a:schemeClr val="accent1"/>
              </a:solidFill>
            </a:endParaRPr>
          </a:p>
          <a:p>
            <a:pPr marL="0" indent="0">
              <a:buNone/>
            </a:pPr>
            <a:r>
              <a:rPr lang="en-US" dirty="0">
                <a:solidFill>
                  <a:schemeClr val="accent1"/>
                </a:solidFill>
              </a:rPr>
              <a:t>From 1938 to 1975, DOL updated the minimum salary level every five to nine years. Prior to 2019, the last update to the minimum salary level was in 2004, or 15 years prior.</a:t>
            </a:r>
          </a:p>
        </p:txBody>
      </p:sp>
    </p:spTree>
    <p:extLst>
      <p:ext uri="{BB962C8B-B14F-4D97-AF65-F5344CB8AC3E}">
        <p14:creationId xmlns:p14="http://schemas.microsoft.com/office/powerpoint/2010/main" val="313614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CDF0B-5E59-8A7C-3C66-C7B128CED57F}"/>
              </a:ext>
            </a:extLst>
          </p:cNvPr>
          <p:cNvSpPr>
            <a:spLocks noGrp="1"/>
          </p:cNvSpPr>
          <p:nvPr>
            <p:ph type="ctrTitle"/>
          </p:nvPr>
        </p:nvSpPr>
        <p:spPr>
          <a:xfrm>
            <a:off x="4800601" y="1104900"/>
            <a:ext cx="6372224" cy="1504950"/>
          </a:xfrm>
        </p:spPr>
        <p:txBody>
          <a:bodyPr>
            <a:normAutofit/>
          </a:bodyPr>
          <a:lstStyle/>
          <a:p>
            <a:r>
              <a:rPr lang="en-US" sz="4400" b="1" dirty="0"/>
              <a:t>More Is Possible With Higher Education</a:t>
            </a:r>
          </a:p>
        </p:txBody>
      </p:sp>
      <p:sp>
        <p:nvSpPr>
          <p:cNvPr id="3" name="Subtitle 2">
            <a:extLst>
              <a:ext uri="{FF2B5EF4-FFF2-40B4-BE49-F238E27FC236}">
                <a16:creationId xmlns:a16="http://schemas.microsoft.com/office/drawing/2014/main" id="{8FD6970B-44B9-1C0D-E761-497D51338D39}"/>
              </a:ext>
            </a:extLst>
          </p:cNvPr>
          <p:cNvSpPr>
            <a:spLocks noGrp="1"/>
          </p:cNvSpPr>
          <p:nvPr>
            <p:ph type="subTitle" idx="1"/>
          </p:nvPr>
        </p:nvSpPr>
        <p:spPr>
          <a:xfrm>
            <a:off x="6096000" y="2871765"/>
            <a:ext cx="3934599" cy="2372634"/>
          </a:xfrm>
        </p:spPr>
        <p:txBody>
          <a:bodyPr>
            <a:normAutofit/>
          </a:bodyPr>
          <a:lstStyle/>
          <a:p>
            <a:pPr marL="342900" indent="-342900" algn="l">
              <a:buFont typeface="Arial" panose="020B0604020202020204" pitchFamily="34" charset="0"/>
              <a:buChar char="•"/>
            </a:pPr>
            <a:r>
              <a:rPr lang="en-US" dirty="0"/>
              <a:t>More opportunities</a:t>
            </a:r>
          </a:p>
          <a:p>
            <a:pPr marL="342900" indent="-342900" algn="l">
              <a:buFont typeface="Arial" panose="020B0604020202020204" pitchFamily="34" charset="0"/>
              <a:buChar char="•"/>
            </a:pPr>
            <a:r>
              <a:rPr lang="en-US" dirty="0"/>
              <a:t>More prosperity</a:t>
            </a:r>
          </a:p>
          <a:p>
            <a:pPr marL="342900" indent="-342900" algn="l">
              <a:buFont typeface="Arial" panose="020B0604020202020204" pitchFamily="34" charset="0"/>
              <a:buChar char="•"/>
            </a:pPr>
            <a:r>
              <a:rPr lang="en-US" dirty="0"/>
              <a:t>More community benefits</a:t>
            </a:r>
          </a:p>
          <a:p>
            <a:pPr marL="342900" indent="-342900" algn="l">
              <a:buFont typeface="Arial" panose="020B0604020202020204" pitchFamily="34" charset="0"/>
              <a:buChar char="•"/>
            </a:pPr>
            <a:r>
              <a:rPr lang="en-US" dirty="0"/>
              <a:t>More support</a:t>
            </a:r>
          </a:p>
          <a:p>
            <a:pPr marL="342900" indent="-342900" algn="l">
              <a:buFont typeface="Arial" panose="020B0604020202020204" pitchFamily="34" charset="0"/>
              <a:buChar char="•"/>
            </a:pPr>
            <a:r>
              <a:rPr lang="en-US" dirty="0"/>
              <a:t>More work to be done</a:t>
            </a:r>
          </a:p>
        </p:txBody>
      </p:sp>
      <p:pic>
        <p:nvPicPr>
          <p:cNvPr id="5" name="Picture 4">
            <a:extLst>
              <a:ext uri="{FF2B5EF4-FFF2-40B4-BE49-F238E27FC236}">
                <a16:creationId xmlns:a16="http://schemas.microsoft.com/office/drawing/2014/main" id="{3AC19D79-E395-410C-5402-FEED89C093B0}"/>
              </a:ext>
            </a:extLst>
          </p:cNvPr>
          <p:cNvPicPr>
            <a:picLocks noChangeAspect="1"/>
          </p:cNvPicPr>
          <p:nvPr/>
        </p:nvPicPr>
        <p:blipFill>
          <a:blip r:embed="rId3"/>
          <a:stretch>
            <a:fillRect/>
          </a:stretch>
        </p:blipFill>
        <p:spPr>
          <a:xfrm>
            <a:off x="1628775" y="4296376"/>
            <a:ext cx="2466373" cy="2466373"/>
          </a:xfrm>
          <a:prstGeom prst="rect">
            <a:avLst/>
          </a:prstGeom>
        </p:spPr>
      </p:pic>
    </p:spTree>
    <p:extLst>
      <p:ext uri="{BB962C8B-B14F-4D97-AF65-F5344CB8AC3E}">
        <p14:creationId xmlns:p14="http://schemas.microsoft.com/office/powerpoint/2010/main" val="67215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E80D3D84-919D-5909-D9C8-FFCAB50FE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417" y="74514"/>
            <a:ext cx="11933583" cy="6708971"/>
          </a:xfrm>
          <a:prstGeom prst="rect">
            <a:avLst/>
          </a:prstGeom>
        </p:spPr>
      </p:pic>
    </p:spTree>
    <p:extLst>
      <p:ext uri="{BB962C8B-B14F-4D97-AF65-F5344CB8AC3E}">
        <p14:creationId xmlns:p14="http://schemas.microsoft.com/office/powerpoint/2010/main" val="4090403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435250C2-5381-2C89-44E6-7A5CF8BC2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964" y="92377"/>
            <a:ext cx="11870036" cy="6673245"/>
          </a:xfrm>
          <a:prstGeom prst="rect">
            <a:avLst/>
          </a:prstGeom>
        </p:spPr>
      </p:pic>
    </p:spTree>
    <p:extLst>
      <p:ext uri="{BB962C8B-B14F-4D97-AF65-F5344CB8AC3E}">
        <p14:creationId xmlns:p14="http://schemas.microsoft.com/office/powerpoint/2010/main" val="1952743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749BAA6B-FC96-8C0E-5026-58F787D39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12" y="145915"/>
            <a:ext cx="11935787" cy="6710210"/>
          </a:xfrm>
          <a:prstGeom prst="rect">
            <a:avLst/>
          </a:prstGeom>
        </p:spPr>
      </p:pic>
    </p:spTree>
    <p:extLst>
      <p:ext uri="{BB962C8B-B14F-4D97-AF65-F5344CB8AC3E}">
        <p14:creationId xmlns:p14="http://schemas.microsoft.com/office/powerpoint/2010/main" val="849221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600F8900-D7F1-8194-7FB9-5679C3E2E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30391"/>
            <a:ext cx="11963400" cy="6725734"/>
          </a:xfrm>
          <a:prstGeom prst="rect">
            <a:avLst/>
          </a:prstGeom>
        </p:spPr>
      </p:pic>
    </p:spTree>
    <p:extLst>
      <p:ext uri="{BB962C8B-B14F-4D97-AF65-F5344CB8AC3E}">
        <p14:creationId xmlns:p14="http://schemas.microsoft.com/office/powerpoint/2010/main" val="2203979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9" name="Google Shape;199;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Black"/>
              <a:buNone/>
            </a:pPr>
            <a:r>
              <a:rPr lang="en-US" sz="4400" b="1" dirty="0"/>
              <a:t>The 118</a:t>
            </a:r>
            <a:r>
              <a:rPr lang="en-US" sz="4400" b="1" baseline="30000" dirty="0"/>
              <a:t>th</a:t>
            </a:r>
            <a:r>
              <a:rPr lang="en-US" sz="4400" b="1" dirty="0"/>
              <a:t> Congress</a:t>
            </a:r>
            <a:endParaRPr sz="4400" b="1" dirty="0"/>
          </a:p>
        </p:txBody>
      </p:sp>
      <p:sp>
        <p:nvSpPr>
          <p:cNvPr id="2" name="TextBox 1">
            <a:extLst>
              <a:ext uri="{FF2B5EF4-FFF2-40B4-BE49-F238E27FC236}">
                <a16:creationId xmlns:a16="http://schemas.microsoft.com/office/drawing/2014/main" id="{0383DAA3-E1AA-7F65-A908-9DA79C4C3686}"/>
              </a:ext>
            </a:extLst>
          </p:cNvPr>
          <p:cNvSpPr txBox="1"/>
          <p:nvPr/>
        </p:nvSpPr>
        <p:spPr>
          <a:xfrm>
            <a:off x="2489201" y="5997128"/>
            <a:ext cx="2685329" cy="200055"/>
          </a:xfrm>
          <a:prstGeom prst="rect">
            <a:avLst/>
          </a:prstGeom>
          <a:noFill/>
        </p:spPr>
        <p:txBody>
          <a:bodyPr wrap="square" rtlCol="0">
            <a:spAutoFit/>
          </a:bodyPr>
          <a:lstStyle/>
          <a:p>
            <a:r>
              <a:rPr lang="en-US" sz="700" spc="200">
                <a:solidFill>
                  <a:srgbClr val="7B7B7B"/>
                </a:solidFill>
              </a:rPr>
              <a:t>SOURCE </a:t>
            </a:r>
            <a:r>
              <a:rPr lang="en-US" sz="700">
                <a:solidFill>
                  <a:srgbClr val="7B7B7B"/>
                </a:solidFill>
              </a:rPr>
              <a:t>Associated Press</a:t>
            </a:r>
          </a:p>
        </p:txBody>
      </p:sp>
      <p:sp>
        <p:nvSpPr>
          <p:cNvPr id="5" name="Rounded Rectangle 805">
            <a:extLst>
              <a:ext uri="{FF2B5EF4-FFF2-40B4-BE49-F238E27FC236}">
                <a16:creationId xmlns:a16="http://schemas.microsoft.com/office/drawing/2014/main" id="{A8900EBD-865D-46EA-E01C-716CAD2F53AC}"/>
              </a:ext>
            </a:extLst>
          </p:cNvPr>
          <p:cNvSpPr/>
          <p:nvPr/>
        </p:nvSpPr>
        <p:spPr>
          <a:xfrm>
            <a:off x="2457876" y="2139357"/>
            <a:ext cx="3857436" cy="3076344"/>
          </a:xfrm>
          <a:prstGeom prst="roundRect">
            <a:avLst>
              <a:gd name="adj" fmla="val 2245"/>
            </a:avLst>
          </a:prstGeom>
          <a:solidFill>
            <a:srgbClr val="FFFFFF"/>
          </a:solidFill>
          <a:ln>
            <a:solidFill>
              <a:srgbClr val="E7E6E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cs typeface="Arial" panose="020B0604020202020204" pitchFamily="34" charset="0"/>
            </a:endParaRPr>
          </a:p>
        </p:txBody>
      </p:sp>
      <p:sp>
        <p:nvSpPr>
          <p:cNvPr id="6" name="TextBox 13">
            <a:extLst>
              <a:ext uri="{FF2B5EF4-FFF2-40B4-BE49-F238E27FC236}">
                <a16:creationId xmlns:a16="http://schemas.microsoft.com/office/drawing/2014/main" id="{F7E84586-EB25-7218-5577-69C38C914545}"/>
              </a:ext>
            </a:extLst>
          </p:cNvPr>
          <p:cNvSpPr txBox="1">
            <a:spLocks noChangeArrowheads="1"/>
          </p:cNvSpPr>
          <p:nvPr/>
        </p:nvSpPr>
        <p:spPr bwMode="auto">
          <a:xfrm>
            <a:off x="2420274" y="1752105"/>
            <a:ext cx="3073714" cy="285632"/>
          </a:xfrm>
          <a:prstGeom prst="roundRect">
            <a:avLst/>
          </a:prstGeom>
          <a:solidFill>
            <a:srgbClr val="FFFFFF"/>
          </a:solidFill>
          <a:ln w="12700">
            <a:solidFill>
              <a:srgbClr val="E7E6E6"/>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o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marL="174625" defTabSz="514350">
              <a:lnSpc>
                <a:spcPct val="100000"/>
              </a:lnSpc>
              <a:spcBef>
                <a:spcPct val="0"/>
              </a:spcBef>
              <a:spcAft>
                <a:spcPts val="200"/>
              </a:spcAft>
              <a:buFontTx/>
              <a:buNone/>
            </a:pPr>
            <a:endParaRPr lang="en-US" altLang="en-US" sz="1000" b="1">
              <a:solidFill>
                <a:srgbClr val="000000"/>
              </a:solidFill>
              <a:latin typeface="+mn-lt"/>
              <a:cs typeface="Arial" panose="020B0604020202020204" pitchFamily="34" charset="0"/>
            </a:endParaRPr>
          </a:p>
        </p:txBody>
      </p:sp>
      <p:sp>
        <p:nvSpPr>
          <p:cNvPr id="7" name="TextBox 6">
            <a:extLst>
              <a:ext uri="{FF2B5EF4-FFF2-40B4-BE49-F238E27FC236}">
                <a16:creationId xmlns:a16="http://schemas.microsoft.com/office/drawing/2014/main" id="{8A1291D1-3C0A-C97D-36D9-2EE2A8723404}"/>
              </a:ext>
            </a:extLst>
          </p:cNvPr>
          <p:cNvSpPr txBox="1"/>
          <p:nvPr/>
        </p:nvSpPr>
        <p:spPr>
          <a:xfrm>
            <a:off x="2460733" y="5646201"/>
            <a:ext cx="6856256" cy="200055"/>
          </a:xfrm>
          <a:prstGeom prst="rect">
            <a:avLst/>
          </a:prstGeom>
          <a:noFill/>
        </p:spPr>
        <p:txBody>
          <a:bodyPr wrap="square" rtlCol="0">
            <a:spAutoFit/>
          </a:bodyPr>
          <a:lstStyle/>
          <a:p>
            <a:r>
              <a:rPr lang="en-US" sz="700">
                <a:solidFill>
                  <a:schemeClr val="bg2">
                    <a:lumMod val="50000"/>
                  </a:schemeClr>
                </a:solidFill>
              </a:rPr>
              <a:t>*Independent Senators Sanders (I-VT) and King (I-ME) counted as Democrats; Independent Senator Kirsten Sinema (I-AZ) not counted as a Democrat</a:t>
            </a:r>
          </a:p>
        </p:txBody>
      </p:sp>
      <p:sp>
        <p:nvSpPr>
          <p:cNvPr id="9" name="Rounded Rectangle 804">
            <a:extLst>
              <a:ext uri="{FF2B5EF4-FFF2-40B4-BE49-F238E27FC236}">
                <a16:creationId xmlns:a16="http://schemas.microsoft.com/office/drawing/2014/main" id="{9214D61B-DDED-1F3D-650F-C092DA4E667C}"/>
              </a:ext>
            </a:extLst>
          </p:cNvPr>
          <p:cNvSpPr/>
          <p:nvPr/>
        </p:nvSpPr>
        <p:spPr>
          <a:xfrm>
            <a:off x="6378082" y="2139357"/>
            <a:ext cx="3356042" cy="3076344"/>
          </a:xfrm>
          <a:prstGeom prst="roundRect">
            <a:avLst>
              <a:gd name="adj" fmla="val 2245"/>
            </a:avLst>
          </a:prstGeom>
          <a:solidFill>
            <a:srgbClr val="FFFFFF"/>
          </a:solidFill>
          <a:ln>
            <a:solidFill>
              <a:srgbClr val="E7E6E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cs typeface="Arial" panose="020B0604020202020204" pitchFamily="34" charset="0"/>
            </a:endParaRPr>
          </a:p>
        </p:txBody>
      </p:sp>
      <p:graphicFrame>
        <p:nvGraphicFramePr>
          <p:cNvPr id="11" name="Chart 10" title="chtHouseResult">
            <a:extLst>
              <a:ext uri="{FF2B5EF4-FFF2-40B4-BE49-F238E27FC236}">
                <a16:creationId xmlns:a16="http://schemas.microsoft.com/office/drawing/2014/main" id="{C1B66F9F-8E68-79D2-AE9C-123FF00BCF32}"/>
              </a:ext>
            </a:extLst>
          </p:cNvPr>
          <p:cNvGraphicFramePr/>
          <p:nvPr/>
        </p:nvGraphicFramePr>
        <p:xfrm>
          <a:off x="2696535" y="4096936"/>
          <a:ext cx="3316942" cy="728451"/>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01C0A1B5-C014-E60D-284C-52AAEB3A1813}"/>
              </a:ext>
            </a:extLst>
          </p:cNvPr>
          <p:cNvGrpSpPr/>
          <p:nvPr/>
        </p:nvGrpSpPr>
        <p:grpSpPr>
          <a:xfrm>
            <a:off x="3831225" y="4308929"/>
            <a:ext cx="1072930" cy="585816"/>
            <a:chOff x="2370333" y="4253136"/>
            <a:chExt cx="1072930" cy="585816"/>
          </a:xfrm>
        </p:grpSpPr>
        <p:cxnSp>
          <p:nvCxnSpPr>
            <p:cNvPr id="13" name="Straight Connector 12">
              <a:extLst>
                <a:ext uri="{FF2B5EF4-FFF2-40B4-BE49-F238E27FC236}">
                  <a16:creationId xmlns:a16="http://schemas.microsoft.com/office/drawing/2014/main" id="{20DC4B4E-333E-BC70-6159-AA9BC5AA6115}"/>
                </a:ext>
              </a:extLst>
            </p:cNvPr>
            <p:cNvCxnSpPr>
              <a:cxnSpLocks/>
            </p:cNvCxnSpPr>
            <p:nvPr/>
          </p:nvCxnSpPr>
          <p:spPr>
            <a:xfrm>
              <a:off x="2891862" y="4253136"/>
              <a:ext cx="0" cy="30271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EF7DEE9-67EF-E32C-4456-940C32E213B9}"/>
                </a:ext>
              </a:extLst>
            </p:cNvPr>
            <p:cNvSpPr txBox="1"/>
            <p:nvPr/>
          </p:nvSpPr>
          <p:spPr>
            <a:xfrm>
              <a:off x="2370333" y="4531175"/>
              <a:ext cx="1072930" cy="307777"/>
            </a:xfrm>
            <a:prstGeom prst="rect">
              <a:avLst/>
            </a:prstGeom>
            <a:noFill/>
          </p:spPr>
          <p:txBody>
            <a:bodyPr wrap="square" rtlCol="0">
              <a:spAutoFit/>
            </a:bodyPr>
            <a:lstStyle/>
            <a:p>
              <a:pPr algn="ctr"/>
              <a:r>
                <a:rPr lang="en-US" sz="700" b="1">
                  <a:solidFill>
                    <a:srgbClr val="5F5F5F"/>
                  </a:solidFill>
                  <a:latin typeface="Arial" panose="020B0604020202020204" pitchFamily="34" charset="0"/>
                  <a:cs typeface="Arial" panose="020B0604020202020204" pitchFamily="34" charset="0"/>
                </a:rPr>
                <a:t>218 Votes for Majority</a:t>
              </a:r>
              <a:endParaRPr lang="en-US" sz="600" b="1" spc="200">
                <a:solidFill>
                  <a:srgbClr val="5F5F5F"/>
                </a:solidFill>
                <a:latin typeface="Arial" panose="020B0604020202020204" pitchFamily="34" charset="0"/>
                <a:cs typeface="Arial" panose="020B0604020202020204" pitchFamily="34" charset="0"/>
              </a:endParaRPr>
            </a:p>
          </p:txBody>
        </p:sp>
      </p:grpSp>
      <p:graphicFrame>
        <p:nvGraphicFramePr>
          <p:cNvPr id="17" name="Chart 16" title="chtSenateResult">
            <a:extLst>
              <a:ext uri="{FF2B5EF4-FFF2-40B4-BE49-F238E27FC236}">
                <a16:creationId xmlns:a16="http://schemas.microsoft.com/office/drawing/2014/main" id="{B1C67307-12DF-CF57-642F-2EA9A07D3F4C}"/>
              </a:ext>
            </a:extLst>
          </p:cNvPr>
          <p:cNvGraphicFramePr/>
          <p:nvPr/>
        </p:nvGraphicFramePr>
        <p:xfrm>
          <a:off x="6697686" y="4025516"/>
          <a:ext cx="2743200" cy="731520"/>
        </p:xfrm>
        <a:graphic>
          <a:graphicData uri="http://schemas.openxmlformats.org/drawingml/2006/chart">
            <c:chart xmlns:c="http://schemas.openxmlformats.org/drawingml/2006/chart" xmlns:r="http://schemas.openxmlformats.org/officeDocument/2006/relationships" r:id="rId4"/>
          </a:graphicData>
        </a:graphic>
      </p:graphicFrame>
      <p:grpSp>
        <p:nvGrpSpPr>
          <p:cNvPr id="18" name="Group 17">
            <a:extLst>
              <a:ext uri="{FF2B5EF4-FFF2-40B4-BE49-F238E27FC236}">
                <a16:creationId xmlns:a16="http://schemas.microsoft.com/office/drawing/2014/main" id="{8338780A-AA2E-CC02-FFFC-55705A187173}"/>
              </a:ext>
            </a:extLst>
          </p:cNvPr>
          <p:cNvGrpSpPr/>
          <p:nvPr/>
        </p:nvGrpSpPr>
        <p:grpSpPr>
          <a:xfrm>
            <a:off x="7594965" y="4271833"/>
            <a:ext cx="948434" cy="553554"/>
            <a:chOff x="6093190" y="3980886"/>
            <a:chExt cx="948434" cy="553554"/>
          </a:xfrm>
        </p:grpSpPr>
        <p:sp>
          <p:nvSpPr>
            <p:cNvPr id="19" name="TextBox 18">
              <a:extLst>
                <a:ext uri="{FF2B5EF4-FFF2-40B4-BE49-F238E27FC236}">
                  <a16:creationId xmlns:a16="http://schemas.microsoft.com/office/drawing/2014/main" id="{B76952A1-E8DD-31AD-50C7-C63EB9BE570A}"/>
                </a:ext>
              </a:extLst>
            </p:cNvPr>
            <p:cNvSpPr txBox="1"/>
            <p:nvPr/>
          </p:nvSpPr>
          <p:spPr>
            <a:xfrm>
              <a:off x="6093190" y="4226663"/>
              <a:ext cx="948434" cy="307777"/>
            </a:xfrm>
            <a:prstGeom prst="rect">
              <a:avLst/>
            </a:prstGeom>
            <a:noFill/>
          </p:spPr>
          <p:txBody>
            <a:bodyPr wrap="square" rtlCol="0">
              <a:spAutoFit/>
            </a:bodyPr>
            <a:lstStyle/>
            <a:p>
              <a:pPr algn="ctr"/>
              <a:r>
                <a:rPr lang="en-US" sz="700" b="1">
                  <a:solidFill>
                    <a:srgbClr val="5F5F5F"/>
                  </a:solidFill>
                  <a:latin typeface="Arial" panose="020B0604020202020204" pitchFamily="34" charset="0"/>
                  <a:cs typeface="Arial" panose="020B0604020202020204" pitchFamily="34" charset="0"/>
                </a:rPr>
                <a:t>51 Votes for Majority*</a:t>
              </a:r>
              <a:endParaRPr lang="en-US" sz="600" b="1" spc="200">
                <a:solidFill>
                  <a:srgbClr val="5F5F5F"/>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EA9F3CFE-A6A2-9D8C-DFB8-BABF30F2B428}"/>
                </a:ext>
              </a:extLst>
            </p:cNvPr>
            <p:cNvCxnSpPr>
              <a:cxnSpLocks/>
            </p:cNvCxnSpPr>
            <p:nvPr/>
          </p:nvCxnSpPr>
          <p:spPr>
            <a:xfrm>
              <a:off x="6567407" y="3980886"/>
              <a:ext cx="0" cy="26759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A8839865-0DFB-65FB-7B6A-64C627E0889F}"/>
              </a:ext>
            </a:extLst>
          </p:cNvPr>
          <p:cNvSpPr>
            <a:spLocks noChangeAspect="1"/>
          </p:cNvSpPr>
          <p:nvPr/>
        </p:nvSpPr>
        <p:spPr>
          <a:xfrm>
            <a:off x="2555269" y="1844629"/>
            <a:ext cx="101231" cy="100584"/>
          </a:xfrm>
          <a:prstGeom prst="rect">
            <a:avLst/>
          </a:prstGeom>
          <a:solidFill>
            <a:srgbClr val="038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panose="020B0604020202020204" pitchFamily="34" charset="0"/>
            </a:endParaRPr>
          </a:p>
        </p:txBody>
      </p:sp>
      <p:sp>
        <p:nvSpPr>
          <p:cNvPr id="24" name="Rectangle 23">
            <a:extLst>
              <a:ext uri="{FF2B5EF4-FFF2-40B4-BE49-F238E27FC236}">
                <a16:creationId xmlns:a16="http://schemas.microsoft.com/office/drawing/2014/main" id="{8242FCCC-75FC-8DD3-7750-178FA86F65BE}"/>
              </a:ext>
            </a:extLst>
          </p:cNvPr>
          <p:cNvSpPr>
            <a:spLocks noChangeAspect="1"/>
          </p:cNvSpPr>
          <p:nvPr/>
        </p:nvSpPr>
        <p:spPr>
          <a:xfrm>
            <a:off x="3455174" y="1844629"/>
            <a:ext cx="101231" cy="100584"/>
          </a:xfrm>
          <a:prstGeom prst="rect">
            <a:avLst/>
          </a:prstGeom>
          <a:solidFill>
            <a:srgbClr val="FF5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panose="020B0604020202020204" pitchFamily="34" charset="0"/>
            </a:endParaRPr>
          </a:p>
        </p:txBody>
      </p:sp>
      <p:sp>
        <p:nvSpPr>
          <p:cNvPr id="25" name="Rectangle 24">
            <a:extLst>
              <a:ext uri="{FF2B5EF4-FFF2-40B4-BE49-F238E27FC236}">
                <a16:creationId xmlns:a16="http://schemas.microsoft.com/office/drawing/2014/main" id="{6045CEEE-189C-BCB7-7DB2-0F1E186EB67A}"/>
              </a:ext>
            </a:extLst>
          </p:cNvPr>
          <p:cNvSpPr>
            <a:spLocks noChangeAspect="1"/>
          </p:cNvSpPr>
          <p:nvPr/>
        </p:nvSpPr>
        <p:spPr>
          <a:xfrm>
            <a:off x="4430456" y="1844629"/>
            <a:ext cx="101231" cy="1005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panose="020B0604020202020204" pitchFamily="34" charset="0"/>
            </a:endParaRPr>
          </a:p>
        </p:txBody>
      </p:sp>
      <p:sp>
        <p:nvSpPr>
          <p:cNvPr id="26" name="TextBox 25">
            <a:extLst>
              <a:ext uri="{FF2B5EF4-FFF2-40B4-BE49-F238E27FC236}">
                <a16:creationId xmlns:a16="http://schemas.microsoft.com/office/drawing/2014/main" id="{4C6EB695-FEFB-BD61-6E97-2205EC7B6930}"/>
              </a:ext>
            </a:extLst>
          </p:cNvPr>
          <p:cNvSpPr txBox="1"/>
          <p:nvPr/>
        </p:nvSpPr>
        <p:spPr>
          <a:xfrm>
            <a:off x="2599916" y="1768310"/>
            <a:ext cx="865632" cy="261610"/>
          </a:xfrm>
          <a:prstGeom prst="rect">
            <a:avLst/>
          </a:prstGeom>
          <a:noFill/>
        </p:spPr>
        <p:txBody>
          <a:bodyPr wrap="square">
            <a:spAutoFit/>
          </a:bodyPr>
          <a:lstStyle/>
          <a:p>
            <a:r>
              <a:rPr lang="en-US" sz="1050" b="1"/>
              <a:t>Democrat</a:t>
            </a:r>
          </a:p>
        </p:txBody>
      </p:sp>
      <p:sp>
        <p:nvSpPr>
          <p:cNvPr id="27" name="TextBox 26">
            <a:extLst>
              <a:ext uri="{FF2B5EF4-FFF2-40B4-BE49-F238E27FC236}">
                <a16:creationId xmlns:a16="http://schemas.microsoft.com/office/drawing/2014/main" id="{714476B6-2CC0-97FB-D170-8547B67D8DCF}"/>
              </a:ext>
            </a:extLst>
          </p:cNvPr>
          <p:cNvSpPr txBox="1"/>
          <p:nvPr/>
        </p:nvSpPr>
        <p:spPr>
          <a:xfrm>
            <a:off x="3491398" y="1766418"/>
            <a:ext cx="968239" cy="253916"/>
          </a:xfrm>
          <a:prstGeom prst="rect">
            <a:avLst/>
          </a:prstGeom>
          <a:noFill/>
        </p:spPr>
        <p:txBody>
          <a:bodyPr wrap="square">
            <a:spAutoFit/>
          </a:bodyPr>
          <a:lstStyle/>
          <a:p>
            <a:r>
              <a:rPr lang="en-US" sz="1050" b="1"/>
              <a:t>Republican</a:t>
            </a:r>
          </a:p>
        </p:txBody>
      </p:sp>
      <p:sp>
        <p:nvSpPr>
          <p:cNvPr id="28" name="TextBox 27">
            <a:extLst>
              <a:ext uri="{FF2B5EF4-FFF2-40B4-BE49-F238E27FC236}">
                <a16:creationId xmlns:a16="http://schemas.microsoft.com/office/drawing/2014/main" id="{B69D93DE-70F4-9D4D-27F6-EA800CF1EBF1}"/>
              </a:ext>
            </a:extLst>
          </p:cNvPr>
          <p:cNvSpPr txBox="1"/>
          <p:nvPr/>
        </p:nvSpPr>
        <p:spPr>
          <a:xfrm>
            <a:off x="4471433" y="1770704"/>
            <a:ext cx="1133270" cy="253916"/>
          </a:xfrm>
          <a:prstGeom prst="rect">
            <a:avLst/>
          </a:prstGeom>
          <a:noFill/>
        </p:spPr>
        <p:txBody>
          <a:bodyPr wrap="square">
            <a:spAutoFit/>
          </a:bodyPr>
          <a:lstStyle/>
          <a:p>
            <a:r>
              <a:rPr lang="en-US" sz="1050" b="1"/>
              <a:t>Independent</a:t>
            </a:r>
          </a:p>
        </p:txBody>
      </p:sp>
      <p:sp>
        <p:nvSpPr>
          <p:cNvPr id="32" name="Google Shape;183;p5">
            <a:extLst>
              <a:ext uri="{FF2B5EF4-FFF2-40B4-BE49-F238E27FC236}">
                <a16:creationId xmlns:a16="http://schemas.microsoft.com/office/drawing/2014/main" id="{DFAF3674-735D-6329-67A1-664DD99E0974}"/>
              </a:ext>
            </a:extLst>
          </p:cNvPr>
          <p:cNvSpPr txBox="1"/>
          <p:nvPr/>
        </p:nvSpPr>
        <p:spPr>
          <a:xfrm>
            <a:off x="2489201" y="6197183"/>
            <a:ext cx="2685329"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a:solidFill>
                  <a:schemeClr val="accent1"/>
                </a:solidFill>
                <a:latin typeface="Arial"/>
                <a:ea typeface="Arial"/>
                <a:cs typeface="Arial"/>
                <a:sym typeface="Arial"/>
              </a:rPr>
              <a:t>SLIDE LAST UPDATED ON </a:t>
            </a:r>
            <a:r>
              <a:rPr lang="en-US" sz="700">
                <a:solidFill>
                  <a:srgbClr val="AEABAB"/>
                </a:solidFill>
              </a:rPr>
              <a:t>1/17/23</a:t>
            </a:r>
            <a:endParaRPr/>
          </a:p>
        </p:txBody>
      </p:sp>
      <p:graphicFrame>
        <p:nvGraphicFramePr>
          <p:cNvPr id="10" name="Chart 9">
            <a:extLst>
              <a:ext uri="{FF2B5EF4-FFF2-40B4-BE49-F238E27FC236}">
                <a16:creationId xmlns:a16="http://schemas.microsoft.com/office/drawing/2014/main" id="{00000000-0008-0000-0000-000002000000}"/>
              </a:ext>
            </a:extLst>
          </p:cNvPr>
          <p:cNvGraphicFramePr>
            <a:graphicFrameLocks/>
          </p:cNvGraphicFramePr>
          <p:nvPr/>
        </p:nvGraphicFramePr>
        <p:xfrm>
          <a:off x="6736229" y="2667986"/>
          <a:ext cx="2639748" cy="1548511"/>
        </p:xfrm>
        <a:graphic>
          <a:graphicData uri="http://schemas.openxmlformats.org/drawingml/2006/chart">
            <c:chart xmlns:c="http://schemas.openxmlformats.org/drawingml/2006/chart" xmlns:r="http://schemas.openxmlformats.org/officeDocument/2006/relationships" r:id="rId5"/>
          </a:graphicData>
        </a:graphic>
      </p:graphicFrame>
      <p:sp>
        <p:nvSpPr>
          <p:cNvPr id="31" name="Google Shape;75;p3">
            <a:extLst>
              <a:ext uri="{FF2B5EF4-FFF2-40B4-BE49-F238E27FC236}">
                <a16:creationId xmlns:a16="http://schemas.microsoft.com/office/drawing/2014/main" id="{80DA1AE4-4A7E-90AA-9EED-770B2392C1E4}"/>
              </a:ext>
            </a:extLst>
          </p:cNvPr>
          <p:cNvSpPr txBox="1"/>
          <p:nvPr/>
        </p:nvSpPr>
        <p:spPr>
          <a:xfrm>
            <a:off x="2567249" y="2241791"/>
            <a:ext cx="2781465"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b="1">
                <a:solidFill>
                  <a:schemeClr val="accent1">
                    <a:lumMod val="75000"/>
                  </a:schemeClr>
                </a:solidFill>
                <a:latin typeface="Arial"/>
                <a:ea typeface="Arial"/>
                <a:cs typeface="Arial"/>
                <a:sym typeface="Arial"/>
              </a:rPr>
              <a:t>HOUSE</a:t>
            </a:r>
            <a:endParaRPr>
              <a:solidFill>
                <a:schemeClr val="accent1">
                  <a:lumMod val="75000"/>
                </a:schemeClr>
              </a:solidFill>
            </a:endParaRPr>
          </a:p>
        </p:txBody>
      </p:sp>
      <p:sp>
        <p:nvSpPr>
          <p:cNvPr id="33" name="Google Shape;76;p3">
            <a:extLst>
              <a:ext uri="{FF2B5EF4-FFF2-40B4-BE49-F238E27FC236}">
                <a16:creationId xmlns:a16="http://schemas.microsoft.com/office/drawing/2014/main" id="{B4F2BE61-4A10-8C15-1A84-CB41EBB87A25}"/>
              </a:ext>
            </a:extLst>
          </p:cNvPr>
          <p:cNvSpPr txBox="1"/>
          <p:nvPr/>
        </p:nvSpPr>
        <p:spPr>
          <a:xfrm>
            <a:off x="6504634" y="2243599"/>
            <a:ext cx="2781465"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b="1">
                <a:solidFill>
                  <a:schemeClr val="accent1">
                    <a:lumMod val="75000"/>
                  </a:schemeClr>
                </a:solidFill>
                <a:latin typeface="Arial"/>
                <a:ea typeface="Arial"/>
                <a:cs typeface="Arial"/>
                <a:sym typeface="Arial"/>
              </a:rPr>
              <a:t>SENATE</a:t>
            </a:r>
            <a:endParaRPr>
              <a:solidFill>
                <a:schemeClr val="accent1">
                  <a:lumMod val="75000"/>
                </a:schemeClr>
              </a:solidFill>
            </a:endParaRPr>
          </a:p>
        </p:txBody>
      </p:sp>
      <p:sp>
        <p:nvSpPr>
          <p:cNvPr id="34" name="Google Shape;121;p4">
            <a:extLst>
              <a:ext uri="{FF2B5EF4-FFF2-40B4-BE49-F238E27FC236}">
                <a16:creationId xmlns:a16="http://schemas.microsoft.com/office/drawing/2014/main" id="{DD4CF683-BA85-7364-FB0D-1472F6BEED8A}"/>
              </a:ext>
            </a:extLst>
          </p:cNvPr>
          <p:cNvSpPr txBox="1"/>
          <p:nvPr/>
        </p:nvSpPr>
        <p:spPr>
          <a:xfrm>
            <a:off x="2489201" y="4974546"/>
            <a:ext cx="2469598"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a:solidFill>
                  <a:schemeClr val="dk1"/>
                </a:solidFill>
                <a:latin typeface="Arial"/>
                <a:ea typeface="Arial"/>
                <a:cs typeface="Arial"/>
                <a:sym typeface="Arial"/>
              </a:rPr>
              <a:t>Vacancies:</a:t>
            </a:r>
            <a:r>
              <a:rPr lang="en-US" sz="800">
                <a:solidFill>
                  <a:schemeClr val="dk1"/>
                </a:solidFill>
                <a:latin typeface="Arial"/>
                <a:ea typeface="Arial"/>
                <a:cs typeface="Arial"/>
                <a:sym typeface="Arial"/>
              </a:rPr>
              <a:t> VA-4</a:t>
            </a:r>
            <a:endParaRPr/>
          </a:p>
        </p:txBody>
      </p:sp>
      <p:sp>
        <p:nvSpPr>
          <p:cNvPr id="35" name="Google Shape;121;p4">
            <a:extLst>
              <a:ext uri="{FF2B5EF4-FFF2-40B4-BE49-F238E27FC236}">
                <a16:creationId xmlns:a16="http://schemas.microsoft.com/office/drawing/2014/main" id="{564BD6EC-BF96-403B-43C6-948F428C380E}"/>
              </a:ext>
            </a:extLst>
          </p:cNvPr>
          <p:cNvSpPr txBox="1"/>
          <p:nvPr/>
        </p:nvSpPr>
        <p:spPr>
          <a:xfrm>
            <a:off x="6472973" y="4968884"/>
            <a:ext cx="2469598"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a:solidFill>
                  <a:schemeClr val="dk1"/>
                </a:solidFill>
                <a:latin typeface="Arial"/>
                <a:ea typeface="Arial"/>
                <a:cs typeface="Arial"/>
                <a:sym typeface="Arial"/>
              </a:rPr>
              <a:t>Vacancies:</a:t>
            </a:r>
            <a:r>
              <a:rPr lang="en-US" sz="800">
                <a:solidFill>
                  <a:schemeClr val="dk1"/>
                </a:solidFill>
                <a:latin typeface="Arial"/>
                <a:ea typeface="Arial"/>
                <a:cs typeface="Arial"/>
                <a:sym typeface="Arial"/>
              </a:rPr>
              <a:t> NE-II</a:t>
            </a:r>
            <a:endParaRPr/>
          </a:p>
        </p:txBody>
      </p:sp>
      <p:graphicFrame>
        <p:nvGraphicFramePr>
          <p:cNvPr id="3" name="Chart 2" title="chtHouseSeatMap">
            <a:extLst>
              <a:ext uri="{FF2B5EF4-FFF2-40B4-BE49-F238E27FC236}">
                <a16:creationId xmlns:a16="http://schemas.microsoft.com/office/drawing/2014/main" id="{0393A5AD-5BDA-8BF9-A871-71561CD1E723}"/>
              </a:ext>
            </a:extLst>
          </p:cNvPr>
          <p:cNvGraphicFramePr/>
          <p:nvPr>
            <p:extLst>
              <p:ext uri="{D42A27DB-BD31-4B8C-83A1-F6EECF244321}">
                <p14:modId xmlns:p14="http://schemas.microsoft.com/office/powerpoint/2010/main" val="3104234072"/>
              </p:ext>
            </p:extLst>
          </p:nvPr>
        </p:nvGraphicFramePr>
        <p:xfrm>
          <a:off x="2186090" y="2383035"/>
          <a:ext cx="4351794" cy="2350858"/>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a:extLst>
              <a:ext uri="{FF2B5EF4-FFF2-40B4-BE49-F238E27FC236}">
                <a16:creationId xmlns:a16="http://schemas.microsoft.com/office/drawing/2014/main" id="{92372D79-6CC1-4D4F-1373-08C66F861CA2}"/>
              </a:ext>
            </a:extLst>
          </p:cNvPr>
          <p:cNvSpPr txBox="1"/>
          <p:nvPr/>
        </p:nvSpPr>
        <p:spPr>
          <a:xfrm>
            <a:off x="3975517" y="3796325"/>
            <a:ext cx="713670" cy="400110"/>
          </a:xfrm>
          <a:prstGeom prst="rect">
            <a:avLst/>
          </a:prstGeom>
          <a:noFill/>
        </p:spPr>
        <p:txBody>
          <a:bodyPr wrap="square" rtlCol="0">
            <a:spAutoFit/>
          </a:bodyPr>
          <a:lstStyle/>
          <a:p>
            <a:pPr algn="ctr"/>
            <a:r>
              <a:rPr lang="en-US" sz="1000" b="1">
                <a:latin typeface="+mj-lt"/>
              </a:rPr>
              <a:t>435 Seats</a:t>
            </a:r>
          </a:p>
        </p:txBody>
      </p:sp>
    </p:spTree>
    <p:extLst>
      <p:ext uri="{BB962C8B-B14F-4D97-AF65-F5344CB8AC3E}">
        <p14:creationId xmlns:p14="http://schemas.microsoft.com/office/powerpoint/2010/main" val="808380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9E9155-CF16-236D-9022-48F8E4E4D8EC}"/>
              </a:ext>
            </a:extLst>
          </p:cNvPr>
          <p:cNvSpPr txBox="1"/>
          <p:nvPr/>
        </p:nvSpPr>
        <p:spPr>
          <a:xfrm>
            <a:off x="688112" y="881537"/>
            <a:ext cx="10830412" cy="6951647"/>
          </a:xfrm>
          <a:prstGeom prst="rect">
            <a:avLst/>
          </a:prstGeom>
          <a:noFill/>
        </p:spPr>
        <p:txBody>
          <a:bodyPr wrap="square" lIns="91440" tIns="45720" rIns="91440" bIns="45720" anchor="t">
            <a:spAutoFit/>
          </a:bodyPr>
          <a:lstStyle/>
          <a:p>
            <a:pPr marL="342900" indent="-342900">
              <a:lnSpc>
                <a:spcPct val="150000"/>
              </a:lnSpc>
              <a:buSzPct val="100000"/>
              <a:buFont typeface="Arial,Sans-Serif"/>
              <a:buChar char="•"/>
              <a:tabLst>
                <a:tab pos="1134110" algn="l"/>
              </a:tabLst>
            </a:pPr>
            <a:r>
              <a:rPr lang="en-US" sz="2000" b="1" dirty="0">
                <a:latin typeface="Arial" panose="020B0604020202020204" pitchFamily="34" charset="0"/>
                <a:ea typeface="+mn-lt"/>
                <a:cs typeface="Arial" panose="020B0604020202020204" pitchFamily="34" charset="0"/>
              </a:rPr>
              <a:t>March 9, 2023</a:t>
            </a:r>
          </a:p>
          <a:p>
            <a:pPr marL="800100" lvl="1" indent="-342900">
              <a:spcAft>
                <a:spcPts val="1200"/>
              </a:spcAft>
              <a:buSzPct val="100000"/>
              <a:buFont typeface="Arial"/>
              <a:buChar char="•"/>
              <a:tabLst>
                <a:tab pos="1134110" algn="l"/>
              </a:tabLst>
            </a:pPr>
            <a:r>
              <a:rPr lang="en-US" sz="2400" dirty="0">
                <a:latin typeface="Arial" panose="020B0604020202020204" pitchFamily="34" charset="0"/>
                <a:ea typeface="+mn-lt"/>
                <a:cs typeface="Arial" panose="020B0604020202020204" pitchFamily="34" charset="0"/>
              </a:rPr>
              <a:t>Proposes raising the maximum Pell Grant award to $8,215 for the 2024-2025 academic year</a:t>
            </a:r>
          </a:p>
          <a:p>
            <a:pPr marL="800100" lvl="1" indent="-342900">
              <a:spcAft>
                <a:spcPts val="1200"/>
              </a:spcAft>
              <a:buSzPct val="100000"/>
              <a:buFont typeface="Arial"/>
              <a:buChar char="•"/>
              <a:tabLst>
                <a:tab pos="1134110" algn="l"/>
              </a:tabLst>
            </a:pPr>
            <a:r>
              <a:rPr lang="en-US" sz="2400" dirty="0">
                <a:latin typeface="Arial" panose="020B0604020202020204" pitchFamily="34" charset="0"/>
                <a:ea typeface="+mn-lt"/>
                <a:cs typeface="Arial" panose="020B0604020202020204" pitchFamily="34" charset="0"/>
              </a:rPr>
              <a:t>$500 million for a new discretionary grant program that will provide two years of free postsecondary education at high-quality community colleges that lead to good-paying employment or four-year degrees</a:t>
            </a:r>
            <a:endParaRPr lang="en-US" sz="2000" dirty="0">
              <a:latin typeface="Arial" panose="020B0604020202020204" pitchFamily="34" charset="0"/>
              <a:cs typeface="Arial" panose="020B0604020202020204" pitchFamily="34" charset="0"/>
            </a:endParaRPr>
          </a:p>
          <a:p>
            <a:pPr marL="800100" lvl="1" indent="-342900">
              <a:spcAft>
                <a:spcPts val="1200"/>
              </a:spcAft>
              <a:buFont typeface="Arial"/>
              <a:buChar char="•"/>
              <a:tabLst>
                <a:tab pos="1134110" algn="l"/>
              </a:tabLst>
            </a:pPr>
            <a:r>
              <a:rPr lang="en-US" sz="2400" dirty="0">
                <a:latin typeface="Arial" panose="020B0604020202020204" pitchFamily="34" charset="0"/>
                <a:ea typeface="+mn-lt"/>
                <a:cs typeface="Arial" panose="020B0604020202020204" pitchFamily="34" charset="0"/>
              </a:rPr>
              <a:t>$30 million for Postsecondary Student Success Grants</a:t>
            </a:r>
            <a:endParaRPr lang="en-US" sz="2000" dirty="0">
              <a:latin typeface="Arial" panose="020B0604020202020204" pitchFamily="34" charset="0"/>
              <a:ea typeface="+mn-lt"/>
              <a:cs typeface="Arial" panose="020B0604020202020204" pitchFamily="34" charset="0"/>
            </a:endParaRPr>
          </a:p>
          <a:p>
            <a:pPr marL="800100" lvl="1" indent="-342900">
              <a:spcAft>
                <a:spcPts val="1200"/>
              </a:spcAft>
              <a:buFont typeface="Arial"/>
              <a:buChar char="•"/>
              <a:tabLst>
                <a:tab pos="1134110" algn="l"/>
              </a:tabLst>
            </a:pPr>
            <a:r>
              <a:rPr lang="en-US" sz="2400" dirty="0">
                <a:latin typeface="Arial" panose="020B0604020202020204" pitchFamily="34" charset="0"/>
                <a:ea typeface="+mn-lt"/>
                <a:cs typeface="Arial" panose="020B0604020202020204" pitchFamily="34" charset="0"/>
              </a:rPr>
              <a:t>Increases institutional capacity at HBCUs, TCCUs, MSIs, and low-resource institutions, including community colleges, by $429 million over the fiscal year 2023 authorized level</a:t>
            </a:r>
            <a:endParaRPr lang="en-US" sz="2000" dirty="0">
              <a:latin typeface="Arial" panose="020B0604020202020204" pitchFamily="34" charset="0"/>
              <a:ea typeface="+mn-lt"/>
              <a:cs typeface="Arial" panose="020B0604020202020204" pitchFamily="34" charset="0"/>
            </a:endParaRPr>
          </a:p>
          <a:p>
            <a:pPr marL="800100" lvl="1" indent="-342900">
              <a:spcAft>
                <a:spcPts val="1200"/>
              </a:spcAft>
              <a:buFont typeface="Arial"/>
              <a:buChar char="•"/>
              <a:tabLst>
                <a:tab pos="1134110" algn="l"/>
              </a:tabLst>
            </a:pPr>
            <a:r>
              <a:rPr lang="en-US" sz="2400" dirty="0">
                <a:latin typeface="Arial" panose="020B0604020202020204" pitchFamily="34" charset="0"/>
                <a:ea typeface="+mn-lt"/>
                <a:cs typeface="Arial" panose="020B0604020202020204" pitchFamily="34" charset="0"/>
              </a:rPr>
              <a:t>$178 million for ED’s Office of Civil Rights (27 percent increase) </a:t>
            </a:r>
            <a:endParaRPr lang="en-US" sz="3200" dirty="0">
              <a:latin typeface="Arial" panose="020B0604020202020204" pitchFamily="34" charset="0"/>
              <a:cs typeface="Arial" panose="020B0604020202020204" pitchFamily="34" charset="0"/>
            </a:endParaRPr>
          </a:p>
          <a:p>
            <a:pPr marL="342900" marR="280035" indent="-342900">
              <a:lnSpc>
                <a:spcPct val="150000"/>
              </a:lnSpc>
              <a:buFont typeface="Arial"/>
              <a:buChar char="•"/>
              <a:tabLst>
                <a:tab pos="1134110" algn="l"/>
              </a:tabLst>
            </a:pPr>
            <a:endParaRPr lang="en-US" sz="2000" dirty="0">
              <a:effectLst/>
              <a:ea typeface="Symbol" panose="05050102010706020507" pitchFamily="18" charset="2"/>
              <a:cs typeface="Calibri" panose="020F0502020204030204"/>
            </a:endParaRPr>
          </a:p>
          <a:p>
            <a:pPr marR="280035">
              <a:lnSpc>
                <a:spcPct val="150000"/>
              </a:lnSpc>
              <a:tabLst>
                <a:tab pos="1134110" algn="l"/>
              </a:tabLst>
            </a:pPr>
            <a:endParaRPr lang="en-US" sz="2000" b="1" dirty="0">
              <a:ea typeface="Symbol" panose="05050102010706020507" pitchFamily="18" charset="2"/>
              <a:cs typeface="Calibri" panose="020F0502020204030204"/>
            </a:endParaRPr>
          </a:p>
          <a:p>
            <a:pPr marR="280035">
              <a:lnSpc>
                <a:spcPct val="110000"/>
              </a:lnSpc>
              <a:tabLst>
                <a:tab pos="1134110" algn="l"/>
              </a:tabLst>
            </a:pPr>
            <a:endParaRPr lang="en-US" sz="2000" b="1" dirty="0">
              <a:ea typeface="Symbol" panose="05050102010706020507" pitchFamily="18" charset="2"/>
              <a:cs typeface="Calibri" panose="020F0502020204030204"/>
            </a:endParaRPr>
          </a:p>
          <a:p>
            <a:pPr marL="285750" marR="114935" indent="-285750">
              <a:lnSpc>
                <a:spcPct val="110000"/>
              </a:lnSpc>
              <a:buSzPct val="100000"/>
              <a:buFont typeface="Arial" panose="020B0604020202020204" pitchFamily="34" charset="0"/>
              <a:buChar char="•"/>
              <a:tabLst>
                <a:tab pos="1134110" algn="l"/>
              </a:tabLst>
            </a:pPr>
            <a:endParaRPr lang="en-US" sz="2000" dirty="0">
              <a:ea typeface="Symbol" panose="05050102010706020507" pitchFamily="18" charset="2"/>
              <a:cs typeface="Calibri" panose="020F0502020204030204"/>
            </a:endParaRPr>
          </a:p>
          <a:p>
            <a:pPr marL="285750" marR="821690" indent="-285750">
              <a:lnSpc>
                <a:spcPct val="110000"/>
              </a:lnSpc>
              <a:spcBef>
                <a:spcPts val="115"/>
              </a:spcBef>
              <a:buSzPct val="100000"/>
              <a:buFont typeface="Arial" panose="020B0604020202020204" pitchFamily="34" charset="0"/>
              <a:buChar char="•"/>
              <a:tabLst>
                <a:tab pos="1134110" algn="l"/>
              </a:tabLst>
            </a:pPr>
            <a:endParaRPr lang="en-US" sz="2000" dirty="0">
              <a:ea typeface="Symbol" panose="05050102010706020507" pitchFamily="18" charset="2"/>
              <a:cs typeface="Calibri" panose="020F0502020204030204"/>
            </a:endParaRPr>
          </a:p>
        </p:txBody>
      </p:sp>
      <p:sp>
        <p:nvSpPr>
          <p:cNvPr id="8" name="TextBox 7">
            <a:extLst>
              <a:ext uri="{FF2B5EF4-FFF2-40B4-BE49-F238E27FC236}">
                <a16:creationId xmlns:a16="http://schemas.microsoft.com/office/drawing/2014/main" id="{C06E5986-934F-03DF-C5DB-DD0AE69F269A}"/>
              </a:ext>
            </a:extLst>
          </p:cNvPr>
          <p:cNvSpPr txBox="1"/>
          <p:nvPr/>
        </p:nvSpPr>
        <p:spPr>
          <a:xfrm>
            <a:off x="366496" y="120481"/>
            <a:ext cx="11461373" cy="661720"/>
          </a:xfrm>
          <a:prstGeom prst="rect">
            <a:avLst/>
          </a:prstGeom>
          <a:noFill/>
        </p:spPr>
        <p:txBody>
          <a:bodyPr wrap="square" lIns="91440" tIns="45720" rIns="91440" bIns="45720" anchor="t">
            <a:spAutoFit/>
          </a:bodyPr>
          <a:lstStyle/>
          <a:p>
            <a:r>
              <a:rPr lang="en-US" sz="3700" b="1" dirty="0">
                <a:latin typeface="Arial" panose="020B0604020202020204" pitchFamily="34" charset="0"/>
                <a:cs typeface="Arial" panose="020B0604020202020204" pitchFamily="34" charset="0"/>
              </a:rPr>
              <a:t>President Biden's FY 2024 Budget Request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4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C9B2-DC23-30D4-1953-A0101FE20AF9}"/>
              </a:ext>
            </a:extLst>
          </p:cNvPr>
          <p:cNvSpPr>
            <a:spLocks noGrp="1"/>
          </p:cNvSpPr>
          <p:nvPr>
            <p:ph type="title"/>
          </p:nvPr>
        </p:nvSpPr>
        <p:spPr/>
        <p:txBody>
          <a:bodyPr>
            <a:normAutofit/>
          </a:bodyPr>
          <a:lstStyle/>
          <a:p>
            <a:r>
              <a:rPr lang="en-US" sz="4000" b="1" dirty="0"/>
              <a:t>Research Funding in WH Budget Request</a:t>
            </a:r>
          </a:p>
        </p:txBody>
      </p:sp>
      <p:sp>
        <p:nvSpPr>
          <p:cNvPr id="3" name="Content Placeholder 2">
            <a:extLst>
              <a:ext uri="{FF2B5EF4-FFF2-40B4-BE49-F238E27FC236}">
                <a16:creationId xmlns:a16="http://schemas.microsoft.com/office/drawing/2014/main" id="{4E8A4BFF-E817-2772-4579-0F0FE33A3350}"/>
              </a:ext>
            </a:extLst>
          </p:cNvPr>
          <p:cNvSpPr>
            <a:spLocks noGrp="1"/>
          </p:cNvSpPr>
          <p:nvPr>
            <p:ph idx="1"/>
          </p:nvPr>
        </p:nvSpPr>
        <p:spPr>
          <a:xfrm>
            <a:off x="1009650" y="1539875"/>
            <a:ext cx="10515600" cy="4351338"/>
          </a:xfrm>
        </p:spPr>
        <p:txBody>
          <a:bodyPr>
            <a:normAutofit/>
          </a:bodyPr>
          <a:lstStyle/>
          <a:p>
            <a:r>
              <a:rPr lang="en-US" b="1" dirty="0"/>
              <a:t>Dept. of Energy: </a:t>
            </a:r>
            <a:r>
              <a:rPr lang="en-US" dirty="0"/>
              <a:t>$35m to start process of standing up a new national lab at an HBCU or MSI</a:t>
            </a:r>
          </a:p>
          <a:p>
            <a:r>
              <a:rPr lang="en-US" b="1" dirty="0"/>
              <a:t>National Science Foundation: </a:t>
            </a:r>
            <a:r>
              <a:rPr lang="en-US" dirty="0"/>
              <a:t>18.6 percent increase </a:t>
            </a:r>
          </a:p>
          <a:p>
            <a:r>
              <a:rPr lang="en-US" b="1" dirty="0"/>
              <a:t>Dept. of Agriculture:</a:t>
            </a:r>
            <a:r>
              <a:rPr lang="en-US" dirty="0"/>
              <a:t> $95m increase to Agriculture and Food Research Initiative</a:t>
            </a:r>
          </a:p>
          <a:p>
            <a:r>
              <a:rPr lang="en-US" b="1" dirty="0"/>
              <a:t>Health and Human Services:</a:t>
            </a:r>
            <a:r>
              <a:rPr lang="en-US" dirty="0"/>
              <a:t> Agency increase of 11.5 percent; </a:t>
            </a:r>
          </a:p>
          <a:p>
            <a:pPr lvl="1"/>
            <a:r>
              <a:rPr lang="en-US" dirty="0"/>
              <a:t>$1 billion increase for Advanced Research Projects Agency for </a:t>
            </a:r>
            <a:br>
              <a:rPr lang="en-US" dirty="0"/>
            </a:br>
            <a:r>
              <a:rPr lang="en-US" dirty="0"/>
              <a:t>Health (ARPA-H)</a:t>
            </a:r>
          </a:p>
          <a:p>
            <a:r>
              <a:rPr lang="en-US" b="1" dirty="0"/>
              <a:t>NASA: </a:t>
            </a:r>
            <a:r>
              <a:rPr lang="en-US" dirty="0"/>
              <a:t>7 percent increase for the agency </a:t>
            </a:r>
          </a:p>
          <a:p>
            <a:endParaRPr lang="en-US" dirty="0"/>
          </a:p>
        </p:txBody>
      </p:sp>
    </p:spTree>
    <p:extLst>
      <p:ext uri="{BB962C8B-B14F-4D97-AF65-F5344CB8AC3E}">
        <p14:creationId xmlns:p14="http://schemas.microsoft.com/office/powerpoint/2010/main" val="4168481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9E9155-CF16-236D-9022-48F8E4E4D8EC}"/>
              </a:ext>
            </a:extLst>
          </p:cNvPr>
          <p:cNvSpPr txBox="1"/>
          <p:nvPr/>
        </p:nvSpPr>
        <p:spPr>
          <a:xfrm>
            <a:off x="1289376" y="1261285"/>
            <a:ext cx="10507819" cy="6828536"/>
          </a:xfrm>
          <a:prstGeom prst="rect">
            <a:avLst/>
          </a:prstGeom>
          <a:noFill/>
        </p:spPr>
        <p:txBody>
          <a:bodyPr wrap="square" lIns="91440" tIns="45720" rIns="91440" bIns="45720" anchor="t">
            <a:spAutoFit/>
          </a:bodyPr>
          <a:lstStyle/>
          <a:p>
            <a:pPr marL="342900" marR="280035" indent="-342900">
              <a:lnSpc>
                <a:spcPct val="200000"/>
              </a:lnSpc>
              <a:buSzPct val="100000"/>
              <a:buFont typeface="Arial"/>
              <a:buChar char="•"/>
              <a:tabLst>
                <a:tab pos="1134110" algn="l"/>
              </a:tabLst>
            </a:pPr>
            <a:r>
              <a:rPr lang="en-US" sz="3600" dirty="0">
                <a:latin typeface="Arial" panose="020B0604020202020204" pitchFamily="34" charset="0"/>
                <a:ea typeface="+mn-lt"/>
                <a:cs typeface="Arial" panose="020B0604020202020204" pitchFamily="34" charset="0"/>
              </a:rPr>
              <a:t>Debt Ceiling </a:t>
            </a:r>
            <a:endParaRPr lang="en-US" sz="3600" dirty="0">
              <a:latin typeface="Arial" panose="020B0604020202020204" pitchFamily="34" charset="0"/>
              <a:cs typeface="Arial" panose="020B0604020202020204" pitchFamily="34" charset="0"/>
            </a:endParaRPr>
          </a:p>
          <a:p>
            <a:pPr marL="342900" marR="280035" indent="-342900">
              <a:lnSpc>
                <a:spcPct val="200000"/>
              </a:lnSpc>
              <a:buSzPct val="100000"/>
              <a:buFont typeface="Arial"/>
              <a:buChar char="•"/>
              <a:tabLst>
                <a:tab pos="1134110" algn="l"/>
              </a:tabLst>
            </a:pPr>
            <a:r>
              <a:rPr lang="en-US" sz="3600" dirty="0">
                <a:latin typeface="Arial" panose="020B0604020202020204" pitchFamily="34" charset="0"/>
                <a:ea typeface="Symbol" panose="05050102010706020507" pitchFamily="18" charset="2"/>
                <a:cs typeface="Arial" panose="020B0604020202020204" pitchFamily="34" charset="0"/>
              </a:rPr>
              <a:t>FY24 Appropriations</a:t>
            </a:r>
          </a:p>
          <a:p>
            <a:pPr marL="342900" marR="280035" indent="-342900">
              <a:lnSpc>
                <a:spcPct val="200000"/>
              </a:lnSpc>
              <a:buSzPct val="100000"/>
              <a:buFont typeface="Arial"/>
              <a:buChar char="•"/>
              <a:tabLst>
                <a:tab pos="1134110" algn="l"/>
              </a:tabLst>
            </a:pPr>
            <a:r>
              <a:rPr lang="en-US" sz="3600" dirty="0">
                <a:latin typeface="Arial" panose="020B0604020202020204" pitchFamily="34" charset="0"/>
                <a:ea typeface="+mn-lt"/>
                <a:cs typeface="Arial" panose="020B0604020202020204" pitchFamily="34" charset="0"/>
              </a:rPr>
              <a:t>Farm Bill</a:t>
            </a:r>
          </a:p>
          <a:p>
            <a:pPr marL="342900" marR="280035" indent="-342900">
              <a:lnSpc>
                <a:spcPct val="200000"/>
              </a:lnSpc>
              <a:buSzPct val="100000"/>
              <a:buFont typeface="Arial"/>
              <a:buChar char="•"/>
              <a:tabLst>
                <a:tab pos="1134110" algn="l"/>
              </a:tabLst>
            </a:pPr>
            <a:r>
              <a:rPr lang="en-US" sz="3600" dirty="0">
                <a:latin typeface="Arial" panose="020B0604020202020204" pitchFamily="34" charset="0"/>
                <a:cs typeface="Arial" panose="020B0604020202020204" pitchFamily="34" charset="0"/>
              </a:rPr>
              <a:t>FAA Reauthorization</a:t>
            </a:r>
            <a:endParaRPr lang="en-US" sz="3600" b="1" dirty="0">
              <a:latin typeface="Arial" panose="020B0604020202020204" pitchFamily="34" charset="0"/>
              <a:cs typeface="Arial" panose="020B0604020202020204" pitchFamily="34" charset="0"/>
            </a:endParaRPr>
          </a:p>
          <a:p>
            <a:pPr marR="280035">
              <a:lnSpc>
                <a:spcPct val="200000"/>
              </a:lnSpc>
              <a:buSzPct val="100000"/>
              <a:tabLst>
                <a:tab pos="1134110" algn="l"/>
              </a:tabLst>
            </a:pPr>
            <a:endParaRPr lang="en-US" sz="2000" b="1" dirty="0">
              <a:ea typeface="Symbol" panose="05050102010706020507" pitchFamily="18" charset="2"/>
              <a:cs typeface="Calibri"/>
            </a:endParaRPr>
          </a:p>
          <a:p>
            <a:pPr marL="342900" marR="280035" indent="-342900">
              <a:lnSpc>
                <a:spcPct val="110000"/>
              </a:lnSpc>
              <a:buFont typeface="Arial"/>
              <a:buChar char="•"/>
              <a:tabLst>
                <a:tab pos="1134110" algn="l"/>
              </a:tabLst>
            </a:pPr>
            <a:endParaRPr lang="en-US" sz="2000" dirty="0">
              <a:effectLst/>
              <a:ea typeface="Symbol" panose="05050102010706020507" pitchFamily="18" charset="2"/>
              <a:cs typeface="Calibri" panose="020F0502020204030204"/>
            </a:endParaRPr>
          </a:p>
          <a:p>
            <a:pPr marR="280035">
              <a:lnSpc>
                <a:spcPct val="110000"/>
              </a:lnSpc>
              <a:tabLst>
                <a:tab pos="1134110" algn="l"/>
              </a:tabLst>
            </a:pPr>
            <a:endParaRPr lang="en-US" sz="2000" b="1" dirty="0">
              <a:ea typeface="Symbol" panose="05050102010706020507" pitchFamily="18" charset="2"/>
              <a:cs typeface="Calibri" panose="020F0502020204030204"/>
            </a:endParaRPr>
          </a:p>
          <a:p>
            <a:pPr marR="280035">
              <a:lnSpc>
                <a:spcPct val="110000"/>
              </a:lnSpc>
              <a:tabLst>
                <a:tab pos="1134110" algn="l"/>
              </a:tabLst>
            </a:pPr>
            <a:endParaRPr lang="en-US" sz="2000" b="1" dirty="0">
              <a:ea typeface="Symbol" panose="05050102010706020507" pitchFamily="18" charset="2"/>
              <a:cs typeface="Calibri" panose="020F0502020204030204"/>
            </a:endParaRPr>
          </a:p>
          <a:p>
            <a:pPr marL="285750" marR="114935" indent="-285750">
              <a:lnSpc>
                <a:spcPct val="110000"/>
              </a:lnSpc>
              <a:buSzPct val="100000"/>
              <a:buFont typeface="Arial" panose="020B0604020202020204" pitchFamily="34" charset="0"/>
              <a:buChar char="•"/>
              <a:tabLst>
                <a:tab pos="1134110" algn="l"/>
              </a:tabLst>
            </a:pPr>
            <a:endParaRPr lang="en-US" sz="2000" dirty="0">
              <a:ea typeface="Symbol" panose="05050102010706020507" pitchFamily="18" charset="2"/>
              <a:cs typeface="Calibri" panose="020F0502020204030204"/>
            </a:endParaRPr>
          </a:p>
          <a:p>
            <a:pPr marL="285750" marR="821690" indent="-285750">
              <a:lnSpc>
                <a:spcPct val="110000"/>
              </a:lnSpc>
              <a:spcBef>
                <a:spcPts val="115"/>
              </a:spcBef>
              <a:buSzPct val="100000"/>
              <a:buFont typeface="Arial" panose="020B0604020202020204" pitchFamily="34" charset="0"/>
              <a:buChar char="•"/>
              <a:tabLst>
                <a:tab pos="1134110" algn="l"/>
              </a:tabLst>
            </a:pPr>
            <a:endParaRPr lang="en-US" sz="2000" dirty="0">
              <a:ea typeface="Symbol" panose="05050102010706020507" pitchFamily="18" charset="2"/>
              <a:cs typeface="Calibri" panose="020F0502020204030204"/>
            </a:endParaRPr>
          </a:p>
        </p:txBody>
      </p:sp>
      <p:sp>
        <p:nvSpPr>
          <p:cNvPr id="8" name="TextBox 7">
            <a:extLst>
              <a:ext uri="{FF2B5EF4-FFF2-40B4-BE49-F238E27FC236}">
                <a16:creationId xmlns:a16="http://schemas.microsoft.com/office/drawing/2014/main" id="{C06E5986-934F-03DF-C5DB-DD0AE69F269A}"/>
              </a:ext>
            </a:extLst>
          </p:cNvPr>
          <p:cNvSpPr txBox="1"/>
          <p:nvPr/>
        </p:nvSpPr>
        <p:spPr>
          <a:xfrm>
            <a:off x="431072" y="210888"/>
            <a:ext cx="11461373" cy="707886"/>
          </a:xfrm>
          <a:prstGeom prst="rect">
            <a:avLst/>
          </a:prstGeom>
          <a:noFill/>
        </p:spPr>
        <p:txBody>
          <a:bodyPr wrap="square" lIns="91440" tIns="45720" rIns="91440" bIns="45720" anchor="t">
            <a:spAutoFit/>
          </a:bodyPr>
          <a:lstStyle/>
          <a:p>
            <a:r>
              <a:rPr lang="en-US" sz="4000" b="1" dirty="0">
                <a:latin typeface="Arial" panose="020B0604020202020204" pitchFamily="34" charset="0"/>
                <a:cs typeface="Arial" panose="020B0604020202020204" pitchFamily="34" charset="0"/>
              </a:rPr>
              <a:t>Must Pass Legislation by September 30, 2023</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982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6B21E-AA58-1B46-7356-BDA81041A871}"/>
              </a:ext>
            </a:extLst>
          </p:cNvPr>
          <p:cNvSpPr>
            <a:spLocks noGrp="1"/>
          </p:cNvSpPr>
          <p:nvPr>
            <p:ph type="title"/>
          </p:nvPr>
        </p:nvSpPr>
        <p:spPr/>
        <p:txBody>
          <a:bodyPr/>
          <a:lstStyle/>
          <a:p>
            <a:r>
              <a:rPr lang="en-US" dirty="0">
                <a:latin typeface="Arial"/>
                <a:cs typeface="Arial"/>
              </a:rPr>
              <a:t>In the Courts</a:t>
            </a:r>
            <a:endParaRPr lang="en-US" dirty="0"/>
          </a:p>
        </p:txBody>
      </p:sp>
      <p:sp>
        <p:nvSpPr>
          <p:cNvPr id="3" name="Text Placeholder 2">
            <a:extLst>
              <a:ext uri="{FF2B5EF4-FFF2-40B4-BE49-F238E27FC236}">
                <a16:creationId xmlns:a16="http://schemas.microsoft.com/office/drawing/2014/main" id="{A8CA37A5-1D92-5F39-8EA4-DC76BAA18F9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74141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DB96CA0-6153-0DD9-A59A-301ADCB41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3024" y="1996876"/>
            <a:ext cx="3236452" cy="32364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9E9155-CF16-236D-9022-48F8E4E4D8EC}"/>
              </a:ext>
            </a:extLst>
          </p:cNvPr>
          <p:cNvSpPr txBox="1"/>
          <p:nvPr/>
        </p:nvSpPr>
        <p:spPr>
          <a:xfrm>
            <a:off x="573750" y="1440226"/>
            <a:ext cx="7729500" cy="5597430"/>
          </a:xfrm>
          <a:prstGeom prst="rect">
            <a:avLst/>
          </a:prstGeom>
          <a:noFill/>
        </p:spPr>
        <p:txBody>
          <a:bodyPr wrap="square" lIns="91440" tIns="45720" rIns="91440" bIns="45720" anchor="t">
            <a:spAutoFit/>
          </a:bodyPr>
          <a:lstStyle/>
          <a:p>
            <a:pPr marR="280035">
              <a:lnSpc>
                <a:spcPct val="110000"/>
              </a:lnSpc>
              <a:spcBef>
                <a:spcPts val="0"/>
              </a:spcBef>
              <a:buSzPct val="100000"/>
              <a:tabLst>
                <a:tab pos="1134110" algn="l"/>
              </a:tabLst>
            </a:pPr>
            <a:r>
              <a:rPr lang="en-US" sz="2000" b="1" dirty="0">
                <a:ea typeface="Symbol" panose="05050102010706020507" pitchFamily="18" charset="2"/>
              </a:rPr>
              <a:t>Background</a:t>
            </a:r>
          </a:p>
          <a:p>
            <a:pPr marL="342900" marR="280035" indent="-342900">
              <a:lnSpc>
                <a:spcPct val="110000"/>
              </a:lnSpc>
              <a:buSzPct val="100000"/>
              <a:buFont typeface="Arial"/>
              <a:buChar char="•"/>
              <a:tabLst>
                <a:tab pos="1134110" algn="l"/>
              </a:tabLst>
            </a:pPr>
            <a:r>
              <a:rPr lang="en-US" sz="2000" dirty="0">
                <a:ea typeface="+mn-lt"/>
                <a:cs typeface="+mn-lt"/>
              </a:rPr>
              <a:t>In 2014, Students for Fair Admissions (SFFA) filed suit against Harvard University and University of North Carolina, alleging that their affirmative action policies violate the Civil Rights Act of 1964</a:t>
            </a:r>
          </a:p>
          <a:p>
            <a:pPr marL="342900" marR="280035" indent="-342900">
              <a:lnSpc>
                <a:spcPct val="110000"/>
              </a:lnSpc>
              <a:spcBef>
                <a:spcPts val="0"/>
              </a:spcBef>
              <a:buFont typeface="Arial"/>
              <a:buChar char="•"/>
              <a:tabLst>
                <a:tab pos="1134110" algn="l"/>
              </a:tabLst>
            </a:pPr>
            <a:endParaRPr lang="en-US" sz="2000" dirty="0">
              <a:ea typeface="Symbol" panose="05050102010706020507" pitchFamily="18" charset="2"/>
              <a:cs typeface="Calibri"/>
            </a:endParaRPr>
          </a:p>
          <a:p>
            <a:pPr marR="280035">
              <a:lnSpc>
                <a:spcPct val="110000"/>
              </a:lnSpc>
              <a:buSzPct val="100000"/>
              <a:tabLst>
                <a:tab pos="1134110" algn="l"/>
              </a:tabLst>
            </a:pPr>
            <a:r>
              <a:rPr lang="en-US" sz="2000" b="1" dirty="0">
                <a:ea typeface="Symbol" panose="05050102010706020507" pitchFamily="18" charset="2"/>
                <a:cs typeface="Calibri"/>
              </a:rPr>
              <a:t>Legal Context</a:t>
            </a:r>
            <a:endParaRPr lang="en-US" sz="2000" b="1" dirty="0">
              <a:ea typeface="Symbol" panose="05050102010706020507" pitchFamily="18" charset="2"/>
            </a:endParaRPr>
          </a:p>
          <a:p>
            <a:pPr marL="342900" indent="-342900">
              <a:buFont typeface="Arial"/>
              <a:buChar char="•"/>
              <a:tabLst>
                <a:tab pos="1134110" algn="l"/>
              </a:tabLst>
            </a:pPr>
            <a:r>
              <a:rPr lang="en-US" sz="2000" dirty="0">
                <a:ea typeface="+mn-lt"/>
                <a:cs typeface="+mn-lt"/>
              </a:rPr>
              <a:t>In 2003, the Supreme Court ruled by a 5-4 majority that universities may use race-conscious admissions policy in order to contribute to a more diverse student body in </a:t>
            </a:r>
            <a:r>
              <a:rPr lang="en-US" sz="2000" i="1" dirty="0">
                <a:ea typeface="+mn-lt"/>
                <a:cs typeface="+mn-lt"/>
              </a:rPr>
              <a:t>Grutter v. Bollinger</a:t>
            </a:r>
            <a:br>
              <a:rPr lang="en-US" sz="2000" i="1" dirty="0">
                <a:ea typeface="+mn-lt"/>
                <a:cs typeface="+mn-lt"/>
              </a:rPr>
            </a:br>
            <a:endParaRPr lang="en-US" dirty="0">
              <a:cs typeface="Calibri" panose="020F0502020204030204"/>
            </a:endParaRPr>
          </a:p>
          <a:p>
            <a:pPr marL="342900" indent="-342900">
              <a:buFont typeface="Arial"/>
              <a:buChar char="•"/>
              <a:tabLst>
                <a:tab pos="1134110" algn="l"/>
              </a:tabLst>
            </a:pPr>
            <a:r>
              <a:rPr lang="en-US" sz="2000" dirty="0">
                <a:ea typeface="+mn-lt"/>
                <a:cs typeface="+mn-lt"/>
              </a:rPr>
              <a:t>The Court reaffirmed this decision in 2016 with a 4-3 vote in </a:t>
            </a:r>
            <a:r>
              <a:rPr lang="en-US" sz="2000" i="1" dirty="0">
                <a:ea typeface="+mn-lt"/>
                <a:cs typeface="+mn-lt"/>
              </a:rPr>
              <a:t>Fisher v. University of Texas</a:t>
            </a:r>
            <a:r>
              <a:rPr lang="en-US" sz="2000" dirty="0">
                <a:ea typeface="+mn-lt"/>
                <a:cs typeface="+mn-lt"/>
              </a:rPr>
              <a:t>, but the composition of the court has grown markedly more conservative since then</a:t>
            </a:r>
            <a:endParaRPr lang="en-US" dirty="0">
              <a:cs typeface="Calibri" panose="020F0502020204030204"/>
            </a:endParaRPr>
          </a:p>
          <a:p>
            <a:pPr marR="280035">
              <a:lnSpc>
                <a:spcPct val="110000"/>
              </a:lnSpc>
              <a:tabLst>
                <a:tab pos="1134110" algn="l"/>
              </a:tabLst>
            </a:pPr>
            <a:endParaRPr lang="en-US" sz="2000" b="1" dirty="0">
              <a:ea typeface="+mn-lt"/>
              <a:cs typeface="+mn-lt"/>
            </a:endParaRPr>
          </a:p>
          <a:p>
            <a:pPr marR="280035">
              <a:lnSpc>
                <a:spcPct val="110000"/>
              </a:lnSpc>
              <a:tabLst>
                <a:tab pos="1134110" algn="l"/>
              </a:tabLst>
            </a:pPr>
            <a:endParaRPr lang="en-US" sz="2000" b="1" dirty="0">
              <a:cs typeface="Calibri"/>
            </a:endParaRPr>
          </a:p>
          <a:p>
            <a:pPr marL="285750" marR="114935" indent="-285750">
              <a:lnSpc>
                <a:spcPct val="110000"/>
              </a:lnSpc>
              <a:spcBef>
                <a:spcPts val="0"/>
              </a:spcBef>
              <a:buSzPct val="100000"/>
              <a:buFont typeface="Arial" panose="020B0604020202020204" pitchFamily="34" charset="0"/>
              <a:buChar char="•"/>
              <a:tabLst>
                <a:tab pos="1134110" algn="l"/>
              </a:tabLst>
            </a:pPr>
            <a:endParaRPr lang="en-US" sz="2000">
              <a:ea typeface="Symbol" panose="05050102010706020507" pitchFamily="18" charset="2"/>
              <a:cs typeface="Calibri"/>
            </a:endParaRPr>
          </a:p>
          <a:p>
            <a:pPr marL="285750" marR="821690" indent="-285750">
              <a:lnSpc>
                <a:spcPct val="110000"/>
              </a:lnSpc>
              <a:spcBef>
                <a:spcPts val="115"/>
              </a:spcBef>
              <a:buSzPct val="100000"/>
              <a:buFont typeface="Arial" panose="020B0604020202020204" pitchFamily="34" charset="0"/>
              <a:buChar char="•"/>
              <a:tabLst>
                <a:tab pos="1134110" algn="l"/>
              </a:tabLst>
            </a:pPr>
            <a:endParaRPr lang="en-US" sz="2000">
              <a:effectLst/>
              <a:ea typeface="Symbol" panose="05050102010706020507" pitchFamily="18" charset="2"/>
              <a:cs typeface="Calibri" panose="020F0502020204030204"/>
            </a:endParaRPr>
          </a:p>
        </p:txBody>
      </p:sp>
      <p:sp>
        <p:nvSpPr>
          <p:cNvPr id="8" name="TextBox 7">
            <a:extLst>
              <a:ext uri="{FF2B5EF4-FFF2-40B4-BE49-F238E27FC236}">
                <a16:creationId xmlns:a16="http://schemas.microsoft.com/office/drawing/2014/main" id="{C06E5986-934F-03DF-C5DB-DD0AE69F269A}"/>
              </a:ext>
            </a:extLst>
          </p:cNvPr>
          <p:cNvSpPr txBox="1"/>
          <p:nvPr/>
        </p:nvSpPr>
        <p:spPr>
          <a:xfrm>
            <a:off x="726040" y="210888"/>
            <a:ext cx="11461373" cy="1231106"/>
          </a:xfrm>
          <a:prstGeom prst="rect">
            <a:avLst/>
          </a:prstGeom>
          <a:noFill/>
        </p:spPr>
        <p:txBody>
          <a:bodyPr wrap="square" lIns="91440" tIns="45720" rIns="91440" bIns="45720" anchor="t">
            <a:spAutoFit/>
          </a:bodyPr>
          <a:lstStyle/>
          <a:p>
            <a:r>
              <a:rPr lang="en-US" sz="3700" b="1" dirty="0"/>
              <a:t>Admissions Practices: </a:t>
            </a:r>
            <a:r>
              <a:rPr lang="en-US" sz="3700" b="1" dirty="0">
                <a:ea typeface="+mn-lt"/>
                <a:cs typeface="+mn-lt"/>
              </a:rPr>
              <a:t>Students</a:t>
            </a:r>
            <a:r>
              <a:rPr lang="en-US" sz="3700" b="1" i="1" dirty="0">
                <a:ea typeface="+mn-lt"/>
                <a:cs typeface="+mn-lt"/>
              </a:rPr>
              <a:t> for Fair Admissions Inc. v. President &amp; Fellows of Harvard College</a:t>
            </a:r>
            <a:endParaRPr lang="en-US" sz="3700">
              <a:cs typeface="Calibri"/>
            </a:endParaRPr>
          </a:p>
        </p:txBody>
      </p:sp>
    </p:spTree>
    <p:extLst>
      <p:ext uri="{BB962C8B-B14F-4D97-AF65-F5344CB8AC3E}">
        <p14:creationId xmlns:p14="http://schemas.microsoft.com/office/powerpoint/2010/main" val="755549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DB96CA0-6153-0DD9-A59A-301ADCB41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6992" y="2058327"/>
            <a:ext cx="3236452" cy="32364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9E9155-CF16-236D-9022-48F8E4E4D8EC}"/>
              </a:ext>
            </a:extLst>
          </p:cNvPr>
          <p:cNvSpPr txBox="1"/>
          <p:nvPr/>
        </p:nvSpPr>
        <p:spPr>
          <a:xfrm>
            <a:off x="487718" y="1710612"/>
            <a:ext cx="7729500" cy="4827988"/>
          </a:xfrm>
          <a:prstGeom prst="rect">
            <a:avLst/>
          </a:prstGeom>
          <a:noFill/>
        </p:spPr>
        <p:txBody>
          <a:bodyPr wrap="square" lIns="91440" tIns="45720" rIns="91440" bIns="45720" anchor="t">
            <a:spAutoFit/>
          </a:bodyPr>
          <a:lstStyle/>
          <a:p>
            <a:pPr marR="280035">
              <a:lnSpc>
                <a:spcPct val="110000"/>
              </a:lnSpc>
              <a:tabLst>
                <a:tab pos="1134110" algn="l"/>
              </a:tabLst>
            </a:pPr>
            <a:r>
              <a:rPr lang="en-US" sz="2000" b="1" dirty="0"/>
              <a:t>Potential Implications</a:t>
            </a:r>
            <a:endParaRPr lang="en-US" dirty="0"/>
          </a:p>
          <a:p>
            <a:pPr marL="342900" marR="280035" indent="-342900">
              <a:lnSpc>
                <a:spcPct val="110000"/>
              </a:lnSpc>
              <a:buSzPct val="100000"/>
              <a:buFont typeface="Arial"/>
              <a:buChar char="•"/>
              <a:tabLst>
                <a:tab pos="1134110" algn="l"/>
              </a:tabLst>
            </a:pPr>
            <a:r>
              <a:rPr lang="en-US" sz="2000" dirty="0">
                <a:ea typeface="+mn-lt"/>
                <a:cs typeface="+mn-lt"/>
              </a:rPr>
              <a:t>A ruling in favor of SFFA could undo decades of precedent holding that affirmative action policies are constitutional </a:t>
            </a:r>
            <a:endParaRPr lang="en-US" dirty="0"/>
          </a:p>
          <a:p>
            <a:pPr marL="342900" marR="280035" indent="-342900">
              <a:lnSpc>
                <a:spcPct val="110000"/>
              </a:lnSpc>
              <a:buSzPct val="100000"/>
              <a:buFont typeface="Arial"/>
              <a:buChar char="•"/>
              <a:tabLst>
                <a:tab pos="1134110" algn="l"/>
              </a:tabLst>
            </a:pPr>
            <a:endParaRPr lang="en-US" sz="2000" dirty="0">
              <a:ea typeface="+mn-lt"/>
              <a:cs typeface="+mn-lt"/>
            </a:endParaRPr>
          </a:p>
          <a:p>
            <a:pPr marL="342900" marR="280035" indent="-342900">
              <a:lnSpc>
                <a:spcPct val="110000"/>
              </a:lnSpc>
              <a:buSzPct val="100000"/>
              <a:buFont typeface="Arial"/>
              <a:buChar char="•"/>
              <a:tabLst>
                <a:tab pos="1134110" algn="l"/>
              </a:tabLst>
            </a:pPr>
            <a:r>
              <a:rPr lang="en-US" sz="2000" dirty="0">
                <a:ea typeface="+mn-lt"/>
                <a:cs typeface="+mn-lt"/>
              </a:rPr>
              <a:t>Universities with such policies may be compelled by the Court to reverse their stance </a:t>
            </a:r>
          </a:p>
          <a:p>
            <a:pPr marR="280035">
              <a:lnSpc>
                <a:spcPct val="110000"/>
              </a:lnSpc>
              <a:buSzPct val="100000"/>
              <a:tabLst>
                <a:tab pos="1134110" algn="l"/>
              </a:tabLst>
            </a:pPr>
            <a:endParaRPr lang="en-US" sz="2000" dirty="0">
              <a:ea typeface="+mn-lt"/>
              <a:cs typeface="+mn-lt"/>
            </a:endParaRPr>
          </a:p>
          <a:p>
            <a:pPr marL="342900" marR="280035" indent="-342900">
              <a:lnSpc>
                <a:spcPct val="110000"/>
              </a:lnSpc>
              <a:buSzPct val="100000"/>
              <a:buFont typeface="Arial"/>
              <a:buChar char="•"/>
              <a:tabLst>
                <a:tab pos="1134110" algn="l"/>
              </a:tabLst>
            </a:pPr>
            <a:r>
              <a:rPr lang="en-US" sz="2000" dirty="0">
                <a:ea typeface="+mn-lt"/>
                <a:cs typeface="+mn-lt"/>
              </a:rPr>
              <a:t>Arguments were delivered 10/31/22 to a Court that appears more receptive to revisiting precedent than that which decided </a:t>
            </a:r>
            <a:r>
              <a:rPr lang="en-US" sz="2000" i="1" dirty="0">
                <a:ea typeface="+mn-lt"/>
                <a:cs typeface="+mn-lt"/>
              </a:rPr>
              <a:t>Bollinger</a:t>
            </a:r>
            <a:r>
              <a:rPr lang="en-US" sz="2000" dirty="0">
                <a:ea typeface="+mn-lt"/>
                <a:cs typeface="+mn-lt"/>
              </a:rPr>
              <a:t> and </a:t>
            </a:r>
            <a:r>
              <a:rPr lang="en-US" sz="2000" i="1" dirty="0">
                <a:ea typeface="+mn-lt"/>
                <a:cs typeface="+mn-lt"/>
              </a:rPr>
              <a:t>Fisher II</a:t>
            </a:r>
            <a:endParaRPr lang="en-US" sz="2000" dirty="0">
              <a:ea typeface="+mn-lt"/>
              <a:cs typeface="+mn-lt"/>
            </a:endParaRPr>
          </a:p>
          <a:p>
            <a:pPr marL="342900" marR="280035" indent="-342900">
              <a:lnSpc>
                <a:spcPct val="110000"/>
              </a:lnSpc>
              <a:buSzPct val="100000"/>
              <a:buFont typeface="Arial"/>
              <a:buChar char="•"/>
              <a:tabLst>
                <a:tab pos="1134110" algn="l"/>
              </a:tabLst>
            </a:pPr>
            <a:endParaRPr lang="en-US" sz="2000" dirty="0">
              <a:ea typeface="+mn-lt"/>
              <a:cs typeface="+mn-lt"/>
            </a:endParaRPr>
          </a:p>
          <a:p>
            <a:pPr marR="280035">
              <a:lnSpc>
                <a:spcPct val="110000"/>
              </a:lnSpc>
              <a:spcBef>
                <a:spcPts val="0"/>
              </a:spcBef>
              <a:tabLst>
                <a:tab pos="1134110" algn="l"/>
              </a:tabLst>
            </a:pPr>
            <a:endParaRPr lang="en-US" sz="2000" b="1" dirty="0">
              <a:ea typeface="Symbol" panose="05050102010706020507" pitchFamily="18" charset="2"/>
              <a:cs typeface="Calibri"/>
            </a:endParaRPr>
          </a:p>
          <a:p>
            <a:pPr marR="280035">
              <a:lnSpc>
                <a:spcPct val="110000"/>
              </a:lnSpc>
              <a:buSzPct val="100000"/>
              <a:tabLst>
                <a:tab pos="1134110" algn="l"/>
              </a:tabLst>
            </a:pPr>
            <a:endParaRPr lang="en-US" sz="2000">
              <a:ea typeface="Symbol" panose="05050102010706020507" pitchFamily="18" charset="2"/>
              <a:cs typeface="Calibri"/>
            </a:endParaRPr>
          </a:p>
          <a:p>
            <a:pPr marL="285750" marR="821690" indent="-285750">
              <a:lnSpc>
                <a:spcPct val="110000"/>
              </a:lnSpc>
              <a:spcBef>
                <a:spcPts val="115"/>
              </a:spcBef>
              <a:buSzPct val="100000"/>
              <a:buFont typeface="Arial" panose="020B0604020202020204" pitchFamily="34" charset="0"/>
              <a:buChar char="•"/>
              <a:tabLst>
                <a:tab pos="1134110" algn="l"/>
              </a:tabLst>
            </a:pPr>
            <a:endParaRPr lang="en-US" sz="2000">
              <a:ea typeface="Symbol" panose="05050102010706020507" pitchFamily="18" charset="2"/>
              <a:cs typeface="Calibri"/>
            </a:endParaRPr>
          </a:p>
        </p:txBody>
      </p:sp>
      <p:sp>
        <p:nvSpPr>
          <p:cNvPr id="8" name="TextBox 7">
            <a:extLst>
              <a:ext uri="{FF2B5EF4-FFF2-40B4-BE49-F238E27FC236}">
                <a16:creationId xmlns:a16="http://schemas.microsoft.com/office/drawing/2014/main" id="{C06E5986-934F-03DF-C5DB-DD0AE69F269A}"/>
              </a:ext>
            </a:extLst>
          </p:cNvPr>
          <p:cNvSpPr txBox="1"/>
          <p:nvPr/>
        </p:nvSpPr>
        <p:spPr>
          <a:xfrm>
            <a:off x="726040" y="210888"/>
            <a:ext cx="10785405" cy="1231106"/>
          </a:xfrm>
          <a:prstGeom prst="rect">
            <a:avLst/>
          </a:prstGeom>
          <a:noFill/>
        </p:spPr>
        <p:txBody>
          <a:bodyPr wrap="square" lIns="91440" tIns="45720" rIns="91440" bIns="45720" anchor="t">
            <a:spAutoFit/>
          </a:bodyPr>
          <a:lstStyle/>
          <a:p>
            <a:r>
              <a:rPr lang="en-US" sz="3700" b="1" dirty="0">
                <a:ea typeface="+mn-lt"/>
                <a:cs typeface="+mn-lt"/>
              </a:rPr>
              <a:t>Admissions Practices: Students</a:t>
            </a:r>
            <a:r>
              <a:rPr lang="en-US" sz="3700" b="1" i="1" dirty="0">
                <a:ea typeface="+mn-lt"/>
                <a:cs typeface="+mn-lt"/>
              </a:rPr>
              <a:t> for Fair Admissions Inc. v. President &amp; Fellows of Harvard College</a:t>
            </a:r>
            <a:r>
              <a:rPr lang="en-US" sz="3700" b="1" dirty="0">
                <a:ea typeface="+mn-lt"/>
                <a:cs typeface="+mn-lt"/>
              </a:rPr>
              <a:t>, Cont.</a:t>
            </a:r>
            <a:endParaRPr lang="en-US" sz="3700">
              <a:ea typeface="+mn-lt"/>
              <a:cs typeface="+mn-lt"/>
            </a:endParaRPr>
          </a:p>
        </p:txBody>
      </p:sp>
    </p:spTree>
    <p:extLst>
      <p:ext uri="{BB962C8B-B14F-4D97-AF65-F5344CB8AC3E}">
        <p14:creationId xmlns:p14="http://schemas.microsoft.com/office/powerpoint/2010/main" val="3219370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DB96CA0-6153-0DD9-A59A-301ADCB41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508" y="595779"/>
            <a:ext cx="3236452" cy="32364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9E9155-CF16-236D-9022-48F8E4E4D8EC}"/>
              </a:ext>
            </a:extLst>
          </p:cNvPr>
          <p:cNvSpPr txBox="1"/>
          <p:nvPr/>
        </p:nvSpPr>
        <p:spPr>
          <a:xfrm>
            <a:off x="500008" y="1259829"/>
            <a:ext cx="7729500" cy="5166543"/>
          </a:xfrm>
          <a:prstGeom prst="rect">
            <a:avLst/>
          </a:prstGeom>
          <a:noFill/>
        </p:spPr>
        <p:txBody>
          <a:bodyPr wrap="square" lIns="91440" tIns="45720" rIns="91440" bIns="45720" anchor="t">
            <a:spAutoFit/>
          </a:bodyPr>
          <a:lstStyle/>
          <a:p>
            <a:pPr marR="280035">
              <a:lnSpc>
                <a:spcPct val="110000"/>
              </a:lnSpc>
              <a:spcBef>
                <a:spcPts val="0"/>
              </a:spcBef>
              <a:buSzPct val="100000"/>
              <a:tabLst>
                <a:tab pos="1134110" algn="l"/>
              </a:tabLst>
            </a:pPr>
            <a:r>
              <a:rPr lang="en-US" sz="2000" b="1" dirty="0">
                <a:ea typeface="Symbol" panose="05050102010706020507" pitchFamily="18" charset="2"/>
              </a:rPr>
              <a:t>Background</a:t>
            </a:r>
          </a:p>
          <a:p>
            <a:pPr marL="342900" marR="280035" indent="-342900">
              <a:lnSpc>
                <a:spcPct val="110000"/>
              </a:lnSpc>
              <a:buSzPct val="100000"/>
              <a:buFont typeface="Arial"/>
              <a:buChar char="•"/>
              <a:tabLst>
                <a:tab pos="1134110" algn="l"/>
              </a:tabLst>
            </a:pPr>
            <a:r>
              <a:rPr lang="en-US" sz="2000" dirty="0">
                <a:ea typeface="Symbol" panose="05050102010706020507" pitchFamily="18" charset="2"/>
              </a:rPr>
              <a:t>In August 2022, Biden announced a student loan forgiveness plan</a:t>
            </a:r>
          </a:p>
          <a:p>
            <a:pPr marL="342900" marR="280035" indent="-342900">
              <a:lnSpc>
                <a:spcPct val="110000"/>
              </a:lnSpc>
              <a:buSzPct val="100000"/>
              <a:buFont typeface="Arial"/>
              <a:buChar char="•"/>
              <a:tabLst>
                <a:tab pos="1134110" algn="l"/>
              </a:tabLst>
            </a:pPr>
            <a:r>
              <a:rPr lang="en-US" sz="2000" dirty="0">
                <a:ea typeface="Symbol" panose="05050102010706020507" pitchFamily="18" charset="2"/>
              </a:rPr>
              <a:t>In the time since the announcement, the administration has approved 16 million applications for forgiveness</a:t>
            </a:r>
            <a:endParaRPr lang="en-US" sz="2000" dirty="0">
              <a:ea typeface="Symbol" panose="05050102010706020507" pitchFamily="18" charset="2"/>
              <a:cs typeface="Calibri"/>
            </a:endParaRPr>
          </a:p>
          <a:p>
            <a:pPr marR="280035">
              <a:lnSpc>
                <a:spcPct val="110000"/>
              </a:lnSpc>
              <a:buSzPct val="100000"/>
              <a:tabLst>
                <a:tab pos="1134110" algn="l"/>
              </a:tabLst>
            </a:pPr>
            <a:endParaRPr lang="en-US" sz="2000">
              <a:ea typeface="Symbol" panose="05050102010706020507" pitchFamily="18" charset="2"/>
              <a:cs typeface="Calibri" panose="020F0502020204030204"/>
            </a:endParaRPr>
          </a:p>
          <a:p>
            <a:pPr marR="280035">
              <a:lnSpc>
                <a:spcPct val="110000"/>
              </a:lnSpc>
              <a:spcBef>
                <a:spcPts val="0"/>
              </a:spcBef>
              <a:buSzPct val="100000"/>
              <a:tabLst>
                <a:tab pos="1134110" algn="l"/>
              </a:tabLst>
            </a:pPr>
            <a:r>
              <a:rPr lang="en-US" sz="2000" b="1" dirty="0">
                <a:ea typeface="Symbol" panose="05050102010706020507" pitchFamily="18" charset="2"/>
              </a:rPr>
              <a:t>Two cases before the Supreme Court</a:t>
            </a:r>
            <a:endParaRPr lang="en-US" sz="2000" b="1" dirty="0">
              <a:ea typeface="Symbol" panose="05050102010706020507" pitchFamily="18" charset="2"/>
              <a:cs typeface="Calibri"/>
            </a:endParaRPr>
          </a:p>
          <a:p>
            <a:pPr marR="280035">
              <a:lnSpc>
                <a:spcPct val="110000"/>
              </a:lnSpc>
              <a:spcBef>
                <a:spcPts val="0"/>
              </a:spcBef>
              <a:buSzPct val="100000"/>
              <a:tabLst>
                <a:tab pos="1134110" algn="l"/>
              </a:tabLst>
            </a:pPr>
            <a:r>
              <a:rPr lang="en-US" sz="2000" dirty="0">
                <a:ea typeface="Symbol" panose="05050102010706020507" pitchFamily="18" charset="2"/>
              </a:rPr>
              <a:t>Biden v. Nebraska</a:t>
            </a:r>
            <a:endParaRPr lang="en-US" sz="2000" dirty="0">
              <a:ea typeface="Symbol" panose="05050102010706020507" pitchFamily="18" charset="2"/>
              <a:cs typeface="Calibri"/>
            </a:endParaRPr>
          </a:p>
          <a:p>
            <a:pPr marL="342900" marR="280035" indent="-342900">
              <a:lnSpc>
                <a:spcPct val="110000"/>
              </a:lnSpc>
              <a:spcBef>
                <a:spcPts val="0"/>
              </a:spcBef>
              <a:buSzPct val="100000"/>
              <a:buFont typeface="Arial" panose="020B0604020202020204" pitchFamily="34" charset="0"/>
              <a:buChar char="•"/>
              <a:tabLst>
                <a:tab pos="1134110" algn="l"/>
              </a:tabLst>
            </a:pPr>
            <a:r>
              <a:rPr lang="en-US" sz="2000" dirty="0">
                <a:ea typeface="Symbol" panose="05050102010706020507" pitchFamily="18" charset="2"/>
              </a:rPr>
              <a:t>Forgiveness causes financial harm to states and state authorized loan collectors</a:t>
            </a:r>
            <a:endParaRPr lang="en-US" sz="2000" dirty="0">
              <a:ea typeface="Symbol" panose="05050102010706020507" pitchFamily="18" charset="2"/>
              <a:cs typeface="Calibri"/>
            </a:endParaRPr>
          </a:p>
          <a:p>
            <a:pPr marL="342900" marR="280035" indent="-342900">
              <a:lnSpc>
                <a:spcPct val="110000"/>
              </a:lnSpc>
              <a:spcBef>
                <a:spcPts val="0"/>
              </a:spcBef>
              <a:buSzPct val="100000"/>
              <a:buFont typeface="Arial" panose="020B0604020202020204" pitchFamily="34" charset="0"/>
              <a:buChar char="•"/>
              <a:tabLst>
                <a:tab pos="1134110" algn="l"/>
              </a:tabLst>
            </a:pPr>
            <a:r>
              <a:rPr lang="en-US" sz="2000" dirty="0">
                <a:ea typeface="Symbol" panose="05050102010706020507" pitchFamily="18" charset="2"/>
              </a:rPr>
              <a:t>ED lacks the authority to forgive this debt</a:t>
            </a:r>
            <a:endParaRPr lang="en-US" sz="2000" dirty="0">
              <a:ea typeface="Symbol" panose="05050102010706020507" pitchFamily="18" charset="2"/>
              <a:cs typeface="Calibri"/>
            </a:endParaRPr>
          </a:p>
          <a:p>
            <a:pPr marR="280035">
              <a:lnSpc>
                <a:spcPct val="110000"/>
              </a:lnSpc>
              <a:spcBef>
                <a:spcPts val="0"/>
              </a:spcBef>
              <a:buSzPct val="100000"/>
              <a:tabLst>
                <a:tab pos="1134110" algn="l"/>
              </a:tabLst>
            </a:pPr>
            <a:r>
              <a:rPr lang="en-US" sz="2000" dirty="0">
                <a:ea typeface="Symbol" panose="05050102010706020507" pitchFamily="18" charset="2"/>
              </a:rPr>
              <a:t>Department of Education v. Brown</a:t>
            </a:r>
            <a:endParaRPr lang="en-US" sz="2000" dirty="0">
              <a:ea typeface="Symbol" panose="05050102010706020507" pitchFamily="18" charset="2"/>
              <a:cs typeface="Calibri"/>
            </a:endParaRPr>
          </a:p>
          <a:p>
            <a:pPr marL="342900" marR="280035" indent="-342900">
              <a:lnSpc>
                <a:spcPct val="110000"/>
              </a:lnSpc>
              <a:spcBef>
                <a:spcPts val="0"/>
              </a:spcBef>
              <a:buSzPct val="100000"/>
              <a:buFont typeface="Arial" panose="020B0604020202020204" pitchFamily="34" charset="0"/>
              <a:buChar char="•"/>
              <a:tabLst>
                <a:tab pos="1134110" algn="l"/>
              </a:tabLst>
            </a:pPr>
            <a:r>
              <a:rPr lang="en-US" sz="2000" dirty="0">
                <a:ea typeface="Symbol" panose="05050102010706020507" pitchFamily="18" charset="2"/>
              </a:rPr>
              <a:t>Certain borrowers were arbitrarily excluded from forgiveness</a:t>
            </a:r>
            <a:endParaRPr lang="en-US" sz="2000" dirty="0">
              <a:ea typeface="Symbol" panose="05050102010706020507" pitchFamily="18" charset="2"/>
              <a:cs typeface="Calibri"/>
            </a:endParaRPr>
          </a:p>
          <a:p>
            <a:pPr marL="342900" marR="280035" indent="-342900">
              <a:lnSpc>
                <a:spcPct val="110000"/>
              </a:lnSpc>
              <a:spcBef>
                <a:spcPts val="0"/>
              </a:spcBef>
              <a:buSzPct val="100000"/>
              <a:buFont typeface="Arial" panose="020B0604020202020204" pitchFamily="34" charset="0"/>
              <a:buChar char="•"/>
              <a:tabLst>
                <a:tab pos="1134110" algn="l"/>
              </a:tabLst>
            </a:pPr>
            <a:r>
              <a:rPr lang="en-US" sz="2000" dirty="0">
                <a:ea typeface="Symbol" panose="05050102010706020507" pitchFamily="18" charset="2"/>
              </a:rPr>
              <a:t>The administration did not allow proper opportunity for comment</a:t>
            </a:r>
            <a:endParaRPr lang="en-US" sz="2000" dirty="0">
              <a:ea typeface="Symbol" panose="05050102010706020507" pitchFamily="18" charset="2"/>
              <a:cs typeface="Calibri"/>
            </a:endParaRPr>
          </a:p>
          <a:p>
            <a:pPr marL="285750" marR="114935" indent="-285750">
              <a:lnSpc>
                <a:spcPct val="110000"/>
              </a:lnSpc>
              <a:spcBef>
                <a:spcPts val="0"/>
              </a:spcBef>
              <a:buSzPct val="100000"/>
              <a:buFont typeface="Arial" panose="020B0604020202020204" pitchFamily="34" charset="0"/>
              <a:buChar char="•"/>
              <a:tabLst>
                <a:tab pos="1134110" algn="l"/>
              </a:tabLst>
            </a:pPr>
            <a:endParaRPr lang="en-US" sz="2000">
              <a:effectLst/>
              <a:ea typeface="Symbol" panose="05050102010706020507" pitchFamily="18" charset="2"/>
            </a:endParaRPr>
          </a:p>
          <a:p>
            <a:pPr marL="285750" marR="821690" indent="-285750">
              <a:lnSpc>
                <a:spcPct val="110000"/>
              </a:lnSpc>
              <a:spcBef>
                <a:spcPts val="115"/>
              </a:spcBef>
              <a:buSzPct val="100000"/>
              <a:buFont typeface="Arial" panose="020B0604020202020204" pitchFamily="34" charset="0"/>
              <a:buChar char="•"/>
              <a:tabLst>
                <a:tab pos="1134110" algn="l"/>
              </a:tabLst>
            </a:pPr>
            <a:endParaRPr lang="en-US" sz="2000">
              <a:effectLst/>
              <a:ea typeface="Symbol" panose="05050102010706020507" pitchFamily="18" charset="2"/>
            </a:endParaRPr>
          </a:p>
        </p:txBody>
      </p:sp>
      <p:sp>
        <p:nvSpPr>
          <p:cNvPr id="8" name="TextBox 7">
            <a:extLst>
              <a:ext uri="{FF2B5EF4-FFF2-40B4-BE49-F238E27FC236}">
                <a16:creationId xmlns:a16="http://schemas.microsoft.com/office/drawing/2014/main" id="{C06E5986-934F-03DF-C5DB-DD0AE69F269A}"/>
              </a:ext>
            </a:extLst>
          </p:cNvPr>
          <p:cNvSpPr txBox="1"/>
          <p:nvPr/>
        </p:nvSpPr>
        <p:spPr>
          <a:xfrm>
            <a:off x="726040" y="210888"/>
            <a:ext cx="8425664" cy="769441"/>
          </a:xfrm>
          <a:prstGeom prst="rect">
            <a:avLst/>
          </a:prstGeom>
          <a:noFill/>
        </p:spPr>
        <p:txBody>
          <a:bodyPr wrap="square" lIns="91440" tIns="45720" rIns="91440" bIns="45720" anchor="t">
            <a:spAutoFit/>
          </a:bodyPr>
          <a:lstStyle/>
          <a:p>
            <a:r>
              <a:rPr lang="en-US" sz="4400" b="1" dirty="0"/>
              <a:t>Student Debt Relief</a:t>
            </a:r>
            <a:endParaRPr lang="en-US" sz="4400" b="1" dirty="0">
              <a:cs typeface="Calibri"/>
            </a:endParaRPr>
          </a:p>
        </p:txBody>
      </p:sp>
    </p:spTree>
    <p:extLst>
      <p:ext uri="{BB962C8B-B14F-4D97-AF65-F5344CB8AC3E}">
        <p14:creationId xmlns:p14="http://schemas.microsoft.com/office/powerpoint/2010/main" val="2230379935"/>
      </p:ext>
    </p:extLst>
  </p:cSld>
  <p:clrMapOvr>
    <a:masterClrMapping/>
  </p:clrMapOvr>
</p:sld>
</file>

<file path=ppt/theme/theme1.xml><?xml version="1.0" encoding="utf-8"?>
<a:theme xmlns:a="http://schemas.openxmlformats.org/drawingml/2006/main" name="Office Theme">
  <a:themeElements>
    <a:clrScheme name="2022BrandingColors">
      <a:dk1>
        <a:srgbClr val="0C647B"/>
      </a:dk1>
      <a:lt1>
        <a:sysClr val="window" lastClr="FFFFFF"/>
      </a:lt1>
      <a:dk2>
        <a:srgbClr val="107D64"/>
      </a:dk2>
      <a:lt2>
        <a:srgbClr val="B9CDD5"/>
      </a:lt2>
      <a:accent1>
        <a:srgbClr val="FFCC2E"/>
      </a:accent1>
      <a:accent2>
        <a:srgbClr val="23D3C1"/>
      </a:accent2>
      <a:accent3>
        <a:srgbClr val="B9CDD5"/>
      </a:accent3>
      <a:accent4>
        <a:srgbClr val="6E787C"/>
      </a:accent4>
      <a:accent5>
        <a:srgbClr val="555C67"/>
      </a:accent5>
      <a:accent6>
        <a:srgbClr val="0C647B"/>
      </a:accent6>
      <a:hlink>
        <a:srgbClr val="107D64"/>
      </a:hlink>
      <a:folHlink>
        <a:srgbClr val="23D3C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CUBO 2021 1">
      <a:dk1>
        <a:srgbClr val="000000"/>
      </a:dk1>
      <a:lt1>
        <a:srgbClr val="FFFFFF"/>
      </a:lt1>
      <a:dk2>
        <a:srgbClr val="0C647B"/>
      </a:dk2>
      <a:lt2>
        <a:srgbClr val="B9CDD5"/>
      </a:lt2>
      <a:accent1>
        <a:srgbClr val="0C647B"/>
      </a:accent1>
      <a:accent2>
        <a:srgbClr val="23D3C1"/>
      </a:accent2>
      <a:accent3>
        <a:srgbClr val="107D64"/>
      </a:accent3>
      <a:accent4>
        <a:srgbClr val="FFCC2E"/>
      </a:accent4>
      <a:accent5>
        <a:srgbClr val="B9CDD5"/>
      </a:accent5>
      <a:accent6>
        <a:srgbClr val="6E787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70CB741-9D69-E544-9A15-27C10A6A5E3C}" vid="{53C7CE30-365B-BB44-88F7-391AA971B971}"/>
    </a:ext>
  </a:extLst>
</a:theme>
</file>

<file path=ppt/theme/theme3.xml><?xml version="1.0" encoding="utf-8"?>
<a:theme xmlns:a="http://schemas.openxmlformats.org/drawingml/2006/main" name="Office Theme">
  <a:themeElements>
    <a:clrScheme name="2022BrandingColors">
      <a:dk1>
        <a:srgbClr val="0C647B"/>
      </a:dk1>
      <a:lt1>
        <a:sysClr val="window" lastClr="FFFFFF"/>
      </a:lt1>
      <a:dk2>
        <a:srgbClr val="107D64"/>
      </a:dk2>
      <a:lt2>
        <a:srgbClr val="B9CDD5"/>
      </a:lt2>
      <a:accent1>
        <a:srgbClr val="FFCC2E"/>
      </a:accent1>
      <a:accent2>
        <a:srgbClr val="23D3C1"/>
      </a:accent2>
      <a:accent3>
        <a:srgbClr val="B9CDD5"/>
      </a:accent3>
      <a:accent4>
        <a:srgbClr val="6E787C"/>
      </a:accent4>
      <a:accent5>
        <a:srgbClr val="555C67"/>
      </a:accent5>
      <a:accent6>
        <a:srgbClr val="0C647B"/>
      </a:accent6>
      <a:hlink>
        <a:srgbClr val="107D64"/>
      </a:hlink>
      <a:folHlink>
        <a:srgbClr val="23D3C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738</TotalTime>
  <Words>836</Words>
  <Application>Microsoft Office PowerPoint</Application>
  <PresentationFormat>Widescreen</PresentationFormat>
  <Paragraphs>157</Paragraphs>
  <Slides>19</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Arial Black</vt:lpstr>
      <vt:lpstr>Arial,Sans-Serif</vt:lpstr>
      <vt:lpstr>Calibri</vt:lpstr>
      <vt:lpstr>Calibri Light</vt:lpstr>
      <vt:lpstr>HelveticaNeueLT Std</vt:lpstr>
      <vt:lpstr>HelveticaNeueLT Std Cn</vt:lpstr>
      <vt:lpstr>HelveticaNeueLT Std Med Cn</vt:lpstr>
      <vt:lpstr>Office Theme</vt:lpstr>
      <vt:lpstr>Office Theme</vt:lpstr>
      <vt:lpstr>Office Theme</vt:lpstr>
      <vt:lpstr>PowerPoint Presentation</vt:lpstr>
      <vt:lpstr>The 118th Congress</vt:lpstr>
      <vt:lpstr>PowerPoint Presentation</vt:lpstr>
      <vt:lpstr>Research Funding in WH Budget Request</vt:lpstr>
      <vt:lpstr>PowerPoint Presentation</vt:lpstr>
      <vt:lpstr>In the Courts</vt:lpstr>
      <vt:lpstr>PowerPoint Presentation</vt:lpstr>
      <vt:lpstr>PowerPoint Presentation</vt:lpstr>
      <vt:lpstr>PowerPoint Presentation</vt:lpstr>
      <vt:lpstr>PowerPoint Presentation</vt:lpstr>
      <vt:lpstr>Department of Education</vt:lpstr>
      <vt:lpstr>Upcoming Negotiated Rulemakings</vt:lpstr>
      <vt:lpstr>Expected Proposed Rules</vt:lpstr>
      <vt:lpstr>DOL Overtime Rule</vt:lpstr>
      <vt:lpstr>More Is Possible With Higher Education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Tadu Yimam</dc:creator>
  <cp:lastModifiedBy>Liz Clark</cp:lastModifiedBy>
  <cp:revision>208</cp:revision>
  <dcterms:created xsi:type="dcterms:W3CDTF">2022-10-11T21:44:53Z</dcterms:created>
  <dcterms:modified xsi:type="dcterms:W3CDTF">2023-04-18T00:11:48Z</dcterms:modified>
</cp:coreProperties>
</file>